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entation.xml" ContentType="application/vnd.openxmlformats-officedocument.presentationml.presentation.main+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15.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60" r:id="rId1"/>
    <p:sldMasterId id="2147483702" r:id="rId2"/>
  </p:sldMasterIdLst>
  <p:notesMasterIdLst>
    <p:notesMasterId r:id="rId30"/>
  </p:notesMasterIdLst>
  <p:sldIdLst>
    <p:sldId id="3665" r:id="rId3"/>
    <p:sldId id="4233" r:id="rId4"/>
    <p:sldId id="2147476129" r:id="rId5"/>
    <p:sldId id="2147476162" r:id="rId6"/>
    <p:sldId id="2147476237" r:id="rId7"/>
    <p:sldId id="2147476228" r:id="rId8"/>
    <p:sldId id="2134805935" r:id="rId9"/>
    <p:sldId id="2147476253" r:id="rId10"/>
    <p:sldId id="2134805928" r:id="rId11"/>
    <p:sldId id="2147476165" r:id="rId12"/>
    <p:sldId id="2134805929" r:id="rId13"/>
    <p:sldId id="2147476138" r:id="rId14"/>
    <p:sldId id="2147476163" r:id="rId15"/>
    <p:sldId id="2134805930" r:id="rId16"/>
    <p:sldId id="2147476166" r:id="rId17"/>
    <p:sldId id="2134805932" r:id="rId18"/>
    <p:sldId id="2147476167" r:id="rId19"/>
    <p:sldId id="2134805933" r:id="rId20"/>
    <p:sldId id="2147476168" r:id="rId21"/>
    <p:sldId id="2134805934" r:id="rId22"/>
    <p:sldId id="2147476252" r:id="rId23"/>
    <p:sldId id="3908" r:id="rId24"/>
    <p:sldId id="2147476135" r:id="rId25"/>
    <p:sldId id="2147476254" r:id="rId26"/>
    <p:sldId id="2147476255" r:id="rId27"/>
    <p:sldId id="2147476256" r:id="rId28"/>
    <p:sldId id="4098" r:id="rId29"/>
  </p:sldIdLst>
  <p:sldSz cx="9144000" cy="6858000" type="letter"/>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4320" userDrawn="1">
          <p15:clr>
            <a:srgbClr val="A4A3A4"/>
          </p15:clr>
        </p15:guide>
        <p15:guide id="4" pos="216" userDrawn="1">
          <p15:clr>
            <a:srgbClr val="A4A3A4"/>
          </p15:clr>
        </p15:guide>
        <p15:guide id="5" orient="horz" pos="480" userDrawn="1">
          <p15:clr>
            <a:srgbClr val="A4A3A4"/>
          </p15:clr>
        </p15:guide>
        <p15:guide id="6" orient="horz" pos="3024" userDrawn="1">
          <p15:clr>
            <a:srgbClr val="A4A3A4"/>
          </p15:clr>
        </p15:guide>
        <p15:guide id="7" pos="403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FF1"/>
    <a:srgbClr val="007F00"/>
    <a:srgbClr val="FFCC00"/>
    <a:srgbClr val="000000"/>
    <a:srgbClr val="FFE07D"/>
    <a:srgbClr val="FFE181"/>
    <a:srgbClr val="013E7D"/>
    <a:srgbClr val="025C84"/>
    <a:srgbClr val="AE6A06"/>
    <a:srgbClr val="BD60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36" autoAdjust="0"/>
    <p:restoredTop sz="96026" autoAdjust="0"/>
  </p:normalViewPr>
  <p:slideViewPr>
    <p:cSldViewPr snapToGrid="0">
      <p:cViewPr varScale="1">
        <p:scale>
          <a:sx n="152" d="100"/>
          <a:sy n="152" d="100"/>
        </p:scale>
        <p:origin x="2280" y="104"/>
      </p:cViewPr>
      <p:guideLst>
        <p:guide orient="horz" pos="4320"/>
        <p:guide pos="216"/>
        <p:guide orient="horz" pos="480"/>
        <p:guide orient="horz" pos="3024"/>
        <p:guide pos="4032"/>
      </p:guideLst>
    </p:cSldViewPr>
  </p:slideViewPr>
  <p:outlineViewPr>
    <p:cViewPr>
      <p:scale>
        <a:sx n="33" d="100"/>
        <a:sy n="33" d="100"/>
      </p:scale>
      <p:origin x="0" y="-7152"/>
    </p:cViewPr>
  </p:outlineViewPr>
  <p:notesTextViewPr>
    <p:cViewPr>
      <p:scale>
        <a:sx n="3" d="2"/>
        <a:sy n="3" d="2"/>
      </p:scale>
      <p:origin x="0" y="0"/>
    </p:cViewPr>
  </p:notesTextViewPr>
  <p:sorterViewPr>
    <p:cViewPr>
      <p:scale>
        <a:sx n="180" d="100"/>
        <a:sy n="180" d="100"/>
      </p:scale>
      <p:origin x="0" y="-2010"/>
    </p:cViewPr>
  </p:sorterViewPr>
  <p:notesViewPr>
    <p:cSldViewPr snapToGrid="0">
      <p:cViewPr varScale="1">
        <p:scale>
          <a:sx n="133" d="100"/>
          <a:sy n="133" d="100"/>
        </p:scale>
        <p:origin x="126"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customXml" Target="../customXml/item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Slide Image Placeholder 9">
            <a:extLst>
              <a:ext uri="{FF2B5EF4-FFF2-40B4-BE49-F238E27FC236}">
                <a16:creationId xmlns:a16="http://schemas.microsoft.com/office/drawing/2014/main" id="{82CB6FB5-8A4C-40A0-93EC-B862FDFC8990}"/>
              </a:ext>
            </a:extLst>
          </p:cNvPr>
          <p:cNvSpPr>
            <a:spLocks noGrp="1" noRot="1" noChangeAspect="1"/>
          </p:cNvSpPr>
          <p:nvPr>
            <p:ph type="sldImg" idx="2"/>
          </p:nvPr>
        </p:nvSpPr>
        <p:spPr>
          <a:xfrm>
            <a:off x="-90488" y="-49213"/>
            <a:ext cx="9477376" cy="7108826"/>
          </a:xfrm>
          <a:prstGeom prst="rect">
            <a:avLst/>
          </a:prstGeom>
          <a:noFill/>
          <a:ln w="12700">
            <a:solidFill>
              <a:prstClr val="black"/>
            </a:solidFill>
          </a:ln>
        </p:spPr>
        <p:txBody>
          <a:bodyPr vert="horz" lIns="75822" tIns="37912" rIns="75822" bIns="37912" rtlCol="0" anchor="ctr"/>
          <a:lstStyle/>
          <a:p>
            <a:endParaRPr lang="en-US" dirty="0"/>
          </a:p>
        </p:txBody>
      </p:sp>
    </p:spTree>
    <p:extLst>
      <p:ext uri="{BB962C8B-B14F-4D97-AF65-F5344CB8AC3E}">
        <p14:creationId xmlns:p14="http://schemas.microsoft.com/office/powerpoint/2010/main" val="2941444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1459032507"/>
      </p:ext>
    </p:extLst>
  </p:cSld>
  <p:clrMapOvr>
    <a:masterClrMapping/>
  </p:clrMapOvr>
</p:notes>
</file>

<file path=ppt/notesSlides/notesSlide1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4EF17CA9-0B64-4626-8D84-182AF79DE473}" type="slidenum">
              <a:rPr lang="en-US" smtClean="0"/>
              <a:t>11</a:t>
            </a:fld>
            <a:endParaRPr lang="en-US" dirty="0"/>
          </a:p>
        </p:txBody>
      </p:sp>
    </p:spTree>
    <p:extLst>
      <p:ext uri="{BB962C8B-B14F-4D97-AF65-F5344CB8AC3E}">
        <p14:creationId xmlns:p14="http://schemas.microsoft.com/office/powerpoint/2010/main" val="3435222350"/>
      </p:ext>
    </p:extLst>
  </p:cSld>
  <p:clrMapOvr>
    <a:masterClrMapping/>
  </p:clrMapOvr>
</p:notes>
</file>

<file path=ppt/notesSlides/notesSlide1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2817896987"/>
      </p:ext>
    </p:extLst>
  </p:cSld>
  <p:clrMapOvr>
    <a:masterClrMapping/>
  </p:clrMapOvr>
</p:notes>
</file>

<file path=ppt/notesSlides/notesSlide1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lIns="94851" tIns="47425" rIns="94851" bIns="47425"/>
          <a:lstStyle/>
          <a:p>
            <a:pPr marL="0" marR="0" lvl="0" indent="0" algn="l" defTabSz="914400" rtl="0" eaLnBrk="1" fontAlgn="auto" latinLnBrk="0" hangingPunct="1">
              <a:lnSpc>
                <a:spcPct val="100000"/>
              </a:lnSpc>
              <a:spcBef>
                <a:spcPts val="0"/>
              </a:spcBef>
              <a:spcAft>
                <a:spcPts val="0"/>
              </a:spcAft>
              <a:buClrTx/>
              <a:buSzTx/>
              <a:buFontTx/>
              <a:buNone/>
              <a:tabLst/>
              <a:defRPr/>
            </a:pPr>
            <a:fld id="{4EF17CA9-0B64-4626-8D84-182AF79DE473}"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1093225"/>
      </p:ext>
    </p:extLst>
  </p:cSld>
  <p:clrMapOvr>
    <a:masterClrMapping/>
  </p:clrMapOvr>
</p:notes>
</file>

<file path=ppt/notesSlides/notesSlide1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4EF17CA9-0B64-4626-8D84-182AF79DE473}" type="slidenum">
              <a:rPr lang="en-US" smtClean="0"/>
              <a:t>14</a:t>
            </a:fld>
            <a:endParaRPr lang="en-US" dirty="0"/>
          </a:p>
        </p:txBody>
      </p:sp>
    </p:spTree>
    <p:extLst>
      <p:ext uri="{BB962C8B-B14F-4D97-AF65-F5344CB8AC3E}">
        <p14:creationId xmlns:p14="http://schemas.microsoft.com/office/powerpoint/2010/main" val="1395736138"/>
      </p:ext>
    </p:extLst>
  </p:cSld>
  <p:clrMapOvr>
    <a:masterClrMapping/>
  </p:clrMapOvr>
</p:notes>
</file>

<file path=ppt/notesSlides/notesSlide1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lIns="94851" tIns="47425" rIns="94851" bIns="47425"/>
          <a:lstStyle/>
          <a:p>
            <a:pPr marL="0" marR="0" lvl="0" indent="0" algn="l" defTabSz="914400" rtl="0" eaLnBrk="1" fontAlgn="auto" latinLnBrk="0" hangingPunct="1">
              <a:lnSpc>
                <a:spcPct val="100000"/>
              </a:lnSpc>
              <a:spcBef>
                <a:spcPts val="0"/>
              </a:spcBef>
              <a:spcAft>
                <a:spcPts val="0"/>
              </a:spcAft>
              <a:buClrTx/>
              <a:buSzTx/>
              <a:buFontTx/>
              <a:buNone/>
              <a:tabLst/>
              <a:defRPr/>
            </a:pPr>
            <a:fld id="{4EF17CA9-0B64-4626-8D84-182AF79DE473}"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7019774"/>
      </p:ext>
    </p:extLst>
  </p:cSld>
  <p:clrMapOvr>
    <a:masterClrMapping/>
  </p:clrMapOvr>
</p:notes>
</file>

<file path=ppt/notesSlides/notesSlide1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4EF17CA9-0B64-4626-8D84-182AF79DE473}" type="slidenum">
              <a:rPr lang="en-US" smtClean="0"/>
              <a:t>16</a:t>
            </a:fld>
            <a:endParaRPr lang="en-US" dirty="0"/>
          </a:p>
        </p:txBody>
      </p:sp>
    </p:spTree>
    <p:extLst>
      <p:ext uri="{BB962C8B-B14F-4D97-AF65-F5344CB8AC3E}">
        <p14:creationId xmlns:p14="http://schemas.microsoft.com/office/powerpoint/2010/main" val="774415672"/>
      </p:ext>
    </p:extLst>
  </p:cSld>
  <p:clrMapOvr>
    <a:masterClrMapping/>
  </p:clrMapOvr>
</p:notes>
</file>

<file path=ppt/notesSlides/notesSlide1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lIns="94851" tIns="47425" rIns="94851" bIns="47425"/>
          <a:lstStyle/>
          <a:p>
            <a:pPr marL="0" marR="0" lvl="0" indent="0" algn="l" defTabSz="914400" rtl="0" eaLnBrk="1" fontAlgn="auto" latinLnBrk="0" hangingPunct="1">
              <a:lnSpc>
                <a:spcPct val="100000"/>
              </a:lnSpc>
              <a:spcBef>
                <a:spcPts val="0"/>
              </a:spcBef>
              <a:spcAft>
                <a:spcPts val="0"/>
              </a:spcAft>
              <a:buClrTx/>
              <a:buSzTx/>
              <a:buFontTx/>
              <a:buNone/>
              <a:tabLst/>
              <a:defRPr/>
            </a:pPr>
            <a:fld id="{4EF17CA9-0B64-4626-8D84-182AF79DE473}"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6390180"/>
      </p:ext>
    </p:extLst>
  </p:cSld>
  <p:clrMapOvr>
    <a:masterClrMapping/>
  </p:clrMapOvr>
</p:notes>
</file>

<file path=ppt/notesSlides/notesSlide1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4EF17CA9-0B64-4626-8D84-182AF79DE473}" type="slidenum">
              <a:rPr lang="en-US" smtClean="0"/>
              <a:t>18</a:t>
            </a:fld>
            <a:endParaRPr lang="en-US" dirty="0"/>
          </a:p>
        </p:txBody>
      </p:sp>
    </p:spTree>
    <p:extLst>
      <p:ext uri="{BB962C8B-B14F-4D97-AF65-F5344CB8AC3E}">
        <p14:creationId xmlns:p14="http://schemas.microsoft.com/office/powerpoint/2010/main" val="302539021"/>
      </p:ext>
    </p:extLst>
  </p:cSld>
  <p:clrMapOvr>
    <a:masterClrMapping/>
  </p:clrMapOvr>
</p:notes>
</file>

<file path=ppt/notesSlides/notesSlide1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4EF17CA9-0B64-4626-8D84-182AF79DE473}" type="slidenum">
              <a:rPr lang="en-US" smtClean="0"/>
              <a:t>20</a:t>
            </a:fld>
            <a:endParaRPr lang="en-US" dirty="0"/>
          </a:p>
        </p:txBody>
      </p:sp>
    </p:spTree>
    <p:extLst>
      <p:ext uri="{BB962C8B-B14F-4D97-AF65-F5344CB8AC3E}">
        <p14:creationId xmlns:p14="http://schemas.microsoft.com/office/powerpoint/2010/main" val="3728676339"/>
      </p:ext>
    </p:extLst>
  </p:cSld>
  <p:clrMapOvr>
    <a:masterClrMapping/>
  </p:clrMapOvr>
</p:notes>
</file>

<file path=ppt/notesSlides/notesSlide1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 y="-49213"/>
            <a:ext cx="9566275" cy="7175501"/>
          </a:xfrm>
        </p:spPr>
      </p:sp>
    </p:spTree>
    <p:extLst>
      <p:ext uri="{BB962C8B-B14F-4D97-AF65-F5344CB8AC3E}">
        <p14:creationId xmlns:p14="http://schemas.microsoft.com/office/powerpoint/2010/main" val="864324869"/>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3147720064"/>
      </p:ext>
    </p:extLst>
  </p:cSld>
  <p:clrMapOvr>
    <a:masterClrMapping/>
  </p:clrMapOvr>
</p:notes>
</file>

<file path=ppt/notesSlides/notesSlide2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 y="-49213"/>
            <a:ext cx="9566275" cy="7175501"/>
          </a:xfrm>
        </p:spPr>
      </p:sp>
    </p:spTree>
    <p:extLst>
      <p:ext uri="{BB962C8B-B14F-4D97-AF65-F5344CB8AC3E}">
        <p14:creationId xmlns:p14="http://schemas.microsoft.com/office/powerpoint/2010/main" val="841546351"/>
      </p:ext>
    </p:extLst>
  </p:cSld>
  <p:clrMapOvr>
    <a:masterClrMapping/>
  </p:clrMapOvr>
</p:notes>
</file>

<file path=ppt/notesSlides/notesSlide2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 y="-49213"/>
            <a:ext cx="9566275" cy="7175501"/>
          </a:xfrm>
        </p:spPr>
      </p:sp>
    </p:spTree>
    <p:extLst>
      <p:ext uri="{BB962C8B-B14F-4D97-AF65-F5344CB8AC3E}">
        <p14:creationId xmlns:p14="http://schemas.microsoft.com/office/powerpoint/2010/main" val="627882122"/>
      </p:ext>
    </p:extLst>
  </p:cSld>
  <p:clrMapOvr>
    <a:masterClrMapping/>
  </p:clrMapOvr>
</p:notes>
</file>

<file path=ppt/notesSlides/notesSlide2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2403751805"/>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lIns="94851" tIns="47425" rIns="94851" bIns="47425"/>
          <a:lstStyle/>
          <a:p>
            <a:pPr marL="0" marR="0" lvl="0" indent="0" algn="l" defTabSz="914400" rtl="0" eaLnBrk="1" fontAlgn="auto" latinLnBrk="0" hangingPunct="1">
              <a:lnSpc>
                <a:spcPct val="100000"/>
              </a:lnSpc>
              <a:spcBef>
                <a:spcPts val="0"/>
              </a:spcBef>
              <a:spcAft>
                <a:spcPts val="0"/>
              </a:spcAft>
              <a:buClrTx/>
              <a:buSzTx/>
              <a:buFontTx/>
              <a:buNone/>
              <a:tabLst/>
              <a:defRPr/>
            </a:pPr>
            <a:fld id="{4EF17CA9-0B64-4626-8D84-182AF79DE473}"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0700779"/>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3893786399"/>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3868912739"/>
      </p:ext>
    </p:extLst>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409538369"/>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lIns="94851" tIns="47425" rIns="94851" bIns="47425"/>
          <a:lstStyle/>
          <a:p>
            <a:pPr marL="0" marR="0" lvl="0" indent="0" algn="l" defTabSz="914400" rtl="0" eaLnBrk="1" fontAlgn="auto" latinLnBrk="0" hangingPunct="1">
              <a:lnSpc>
                <a:spcPct val="100000"/>
              </a:lnSpc>
              <a:spcBef>
                <a:spcPts val="0"/>
              </a:spcBef>
              <a:spcAft>
                <a:spcPts val="0"/>
              </a:spcAft>
              <a:buClrTx/>
              <a:buSzTx/>
              <a:buFontTx/>
              <a:buNone/>
              <a:tabLst/>
              <a:defRPr/>
            </a:pPr>
            <a:fld id="{4EF17CA9-0B64-4626-8D84-182AF79DE473}"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1310184"/>
      </p:ext>
    </p:extLst>
  </p:cSld>
  <p:clrMapOvr>
    <a:masterClrMapping/>
  </p:clrMapOvr>
</p:notes>
</file>

<file path=ppt/notesSlides/notesSlide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4EF17CA9-0B64-4626-8D84-182AF79DE473}" type="slidenum">
              <a:rPr lang="en-US" smtClean="0"/>
              <a:t>9</a:t>
            </a:fld>
            <a:endParaRPr lang="en-US" dirty="0"/>
          </a:p>
        </p:txBody>
      </p:sp>
    </p:spTree>
    <p:extLst>
      <p:ext uri="{BB962C8B-B14F-4D97-AF65-F5344CB8AC3E}">
        <p14:creationId xmlns:p14="http://schemas.microsoft.com/office/powerpoint/2010/main" val="76688186"/>
      </p:ext>
    </p:extLst>
  </p:cSld>
  <p:clrMapOvr>
    <a:masterClrMapping/>
  </p:clrMapOvr>
</p:notes>
</file>

<file path=ppt/notesSlides/notesSlide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lIns="94851" tIns="47425" rIns="94851" bIns="47425"/>
          <a:lstStyle/>
          <a:p>
            <a:pPr marL="0" marR="0" lvl="0" indent="0" algn="l" defTabSz="914400" rtl="0" eaLnBrk="1" fontAlgn="auto" latinLnBrk="0" hangingPunct="1">
              <a:lnSpc>
                <a:spcPct val="100000"/>
              </a:lnSpc>
              <a:spcBef>
                <a:spcPts val="0"/>
              </a:spcBef>
              <a:spcAft>
                <a:spcPts val="0"/>
              </a:spcAft>
              <a:buClrTx/>
              <a:buSzTx/>
              <a:buFontTx/>
              <a:buNone/>
              <a:tabLst/>
              <a:defRPr/>
            </a:pPr>
            <a:fld id="{4EF17CA9-0B64-4626-8D84-182AF79DE473}"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71131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674F8481-AFED-D841-A89A-65CBA1BC9C93}"/>
              </a:ext>
            </a:extLst>
          </p:cNvPr>
          <p:cNvCxnSpPr>
            <a:cxnSpLocks/>
          </p:cNvCxnSpPr>
          <p:nvPr userDrawn="1"/>
        </p:nvCxnSpPr>
        <p:spPr>
          <a:xfrm>
            <a:off x="3773542" y="3349790"/>
            <a:ext cx="69014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2" name="Title 4">
            <a:extLst>
              <a:ext uri="{FF2B5EF4-FFF2-40B4-BE49-F238E27FC236}">
                <a16:creationId xmlns:a16="http://schemas.microsoft.com/office/drawing/2014/main" id="{BE811221-1423-6C42-8C18-A51484D3C72E}"/>
              </a:ext>
            </a:extLst>
          </p:cNvPr>
          <p:cNvSpPr>
            <a:spLocks noGrp="1"/>
          </p:cNvSpPr>
          <p:nvPr>
            <p:ph type="title" hasCustomPrompt="1"/>
          </p:nvPr>
        </p:nvSpPr>
        <p:spPr>
          <a:xfrm>
            <a:off x="3645796" y="3532639"/>
            <a:ext cx="4468604" cy="1407409"/>
          </a:xfrm>
        </p:spPr>
        <p:txBody>
          <a:bodyPr>
            <a:noAutofit/>
          </a:bodyPr>
          <a:lstStyle>
            <a:lvl1pPr>
              <a:lnSpc>
                <a:spcPct val="80000"/>
              </a:lnSpc>
              <a:defRPr sz="3600">
                <a:solidFill>
                  <a:schemeClr val="bg1"/>
                </a:solidFill>
              </a:defRPr>
            </a:lvl1pPr>
          </a:lstStyle>
          <a:p>
            <a:r>
              <a:rPr lang="en-US" dirty="0"/>
              <a:t>PRESENTATION </a:t>
            </a:r>
            <a:br>
              <a:rPr lang="en-US" dirty="0"/>
            </a:br>
            <a:r>
              <a:rPr lang="en-US" dirty="0"/>
              <a:t>TITLE</a:t>
            </a:r>
          </a:p>
        </p:txBody>
      </p:sp>
      <p:sp>
        <p:nvSpPr>
          <p:cNvPr id="13" name="Text Placeholder 6">
            <a:extLst>
              <a:ext uri="{FF2B5EF4-FFF2-40B4-BE49-F238E27FC236}">
                <a16:creationId xmlns:a16="http://schemas.microsoft.com/office/drawing/2014/main" id="{35BC1C18-9050-0F41-85FA-DB7BABF2BE30}"/>
              </a:ext>
            </a:extLst>
          </p:cNvPr>
          <p:cNvSpPr>
            <a:spLocks noGrp="1"/>
          </p:cNvSpPr>
          <p:nvPr>
            <p:ph type="body" sz="quarter" idx="10" hasCustomPrompt="1"/>
          </p:nvPr>
        </p:nvSpPr>
        <p:spPr>
          <a:xfrm>
            <a:off x="3672332" y="2857227"/>
            <a:ext cx="4446183" cy="349063"/>
          </a:xfrm>
        </p:spPr>
        <p:txBody>
          <a:bodyPr>
            <a:noAutofit/>
          </a:bodyPr>
          <a:lstStyle>
            <a:lvl1pPr marL="0" indent="0">
              <a:buFontTx/>
              <a:buNone/>
              <a:defRPr sz="1200" kern="700" spc="200" baseline="0">
                <a:solidFill>
                  <a:srgbClr val="009ADF"/>
                </a:solidFill>
              </a:defRPr>
            </a:lvl1pPr>
            <a:lvl2pPr marL="342900" indent="0">
              <a:buFontTx/>
              <a:buNone/>
              <a:defRPr sz="1000" kern="700" spc="200" baseline="0">
                <a:solidFill>
                  <a:schemeClr val="accent2"/>
                </a:solidFill>
              </a:defRPr>
            </a:lvl2pPr>
            <a:lvl3pPr marL="685800" indent="0">
              <a:buFontTx/>
              <a:buNone/>
              <a:defRPr sz="1000" kern="700" spc="200" baseline="0">
                <a:solidFill>
                  <a:schemeClr val="accent2"/>
                </a:solidFill>
              </a:defRPr>
            </a:lvl3pPr>
            <a:lvl4pPr marL="1028700" indent="0">
              <a:buFontTx/>
              <a:buNone/>
              <a:defRPr sz="1000" kern="700" spc="200" baseline="0">
                <a:solidFill>
                  <a:schemeClr val="accent2"/>
                </a:solidFill>
              </a:defRPr>
            </a:lvl4pPr>
            <a:lvl5pPr marL="1371600" indent="0">
              <a:buFontTx/>
              <a:buNone/>
              <a:defRPr sz="1000" kern="700" spc="200" baseline="0">
                <a:solidFill>
                  <a:schemeClr val="accent2"/>
                </a:solidFill>
              </a:defRPr>
            </a:lvl5pPr>
          </a:lstStyle>
          <a:p>
            <a:pPr lvl="0"/>
            <a:r>
              <a:rPr lang="en-US" dirty="0"/>
              <a:t>TOPIC SUBHEADER</a:t>
            </a:r>
          </a:p>
        </p:txBody>
      </p:sp>
      <p:sp>
        <p:nvSpPr>
          <p:cNvPr id="14" name="Text Placeholder 6">
            <a:extLst>
              <a:ext uri="{FF2B5EF4-FFF2-40B4-BE49-F238E27FC236}">
                <a16:creationId xmlns:a16="http://schemas.microsoft.com/office/drawing/2014/main" id="{D998530D-6594-B048-96BA-B9305A4AC4EF}"/>
              </a:ext>
            </a:extLst>
          </p:cNvPr>
          <p:cNvSpPr>
            <a:spLocks noGrp="1"/>
          </p:cNvSpPr>
          <p:nvPr>
            <p:ph type="body" sz="quarter" idx="11" hasCustomPrompt="1"/>
          </p:nvPr>
        </p:nvSpPr>
        <p:spPr>
          <a:xfrm>
            <a:off x="3673471" y="5245544"/>
            <a:ext cx="4445221" cy="349063"/>
          </a:xfrm>
        </p:spPr>
        <p:txBody>
          <a:bodyPr>
            <a:noAutofit/>
          </a:bodyPr>
          <a:lstStyle>
            <a:lvl1pPr marL="0" indent="0">
              <a:buFontTx/>
              <a:buNone/>
              <a:defRPr sz="1000" kern="700" spc="200" baseline="0">
                <a:solidFill>
                  <a:schemeClr val="bg1"/>
                </a:solidFill>
              </a:defRPr>
            </a:lvl1pPr>
            <a:lvl2pPr marL="342900" indent="0">
              <a:buFontTx/>
              <a:buNone/>
              <a:defRPr sz="1000" kern="700" spc="200" baseline="0">
                <a:solidFill>
                  <a:schemeClr val="accent2"/>
                </a:solidFill>
              </a:defRPr>
            </a:lvl2pPr>
            <a:lvl3pPr marL="685800" indent="0">
              <a:buFontTx/>
              <a:buNone/>
              <a:defRPr sz="1000" kern="700" spc="200" baseline="0">
                <a:solidFill>
                  <a:schemeClr val="accent2"/>
                </a:solidFill>
              </a:defRPr>
            </a:lvl3pPr>
            <a:lvl4pPr marL="1028700" indent="0">
              <a:buFontTx/>
              <a:buNone/>
              <a:defRPr sz="1000" kern="700" spc="200" baseline="0">
                <a:solidFill>
                  <a:schemeClr val="accent2"/>
                </a:solidFill>
              </a:defRPr>
            </a:lvl4pPr>
            <a:lvl5pPr marL="1371600" indent="0">
              <a:buFontTx/>
              <a:buNone/>
              <a:defRPr sz="1000" kern="700" spc="200" baseline="0">
                <a:solidFill>
                  <a:schemeClr val="accent2"/>
                </a:solidFill>
              </a:defRPr>
            </a:lvl5pPr>
          </a:lstStyle>
          <a:p>
            <a:pPr lvl="0"/>
            <a:r>
              <a:rPr lang="en-US" dirty="0"/>
              <a:t>CLICK TO ENTER DATE</a:t>
            </a:r>
          </a:p>
        </p:txBody>
      </p:sp>
    </p:spTree>
    <p:extLst>
      <p:ext uri="{BB962C8B-B14F-4D97-AF65-F5344CB8AC3E}">
        <p14:creationId xmlns:p14="http://schemas.microsoft.com/office/powerpoint/2010/main" val="19641006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270000" y="360000"/>
            <a:ext cx="8604900" cy="1188000"/>
          </a:xfrm>
        </p:spPr>
        <p:txBody>
          <a:bodyPr/>
          <a:lstStyle/>
          <a:p>
            <a:r>
              <a:rPr lang="en-US" dirty="0"/>
              <a:t>Click to add title</a:t>
            </a:r>
            <a:endParaRPr lang="en-US"/>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270000" y="1548000"/>
            <a:ext cx="8604900" cy="4377600"/>
          </a:xfrm>
        </p:spPr>
        <p:txBody>
          <a:bodyPr/>
          <a:lstStyle>
            <a:lvl1pPr>
              <a:defRPr/>
            </a:lvl1pPr>
          </a:lstStyle>
          <a:p>
            <a:pPr lvl="0"/>
            <a:r>
              <a:rPr lang="en-US" noProof="0" dirty="0"/>
              <a:t>Click to add text                                                                                                                                Enter &amp; TAB to view next text style                                                                                                           SHIFT+TAB to view previous text style</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3" name="Date Placeholder 2">
            <a:extLst>
              <a:ext uri="{FF2B5EF4-FFF2-40B4-BE49-F238E27FC236}">
                <a16:creationId xmlns:a16="http://schemas.microsoft.com/office/drawing/2014/main" id="{0B738965-D44B-29BA-39C0-2E8B3AA524C0}"/>
              </a:ext>
            </a:extLst>
          </p:cNvPr>
          <p:cNvSpPr>
            <a:spLocks noGrp="1"/>
          </p:cNvSpPr>
          <p:nvPr>
            <p:ph type="dt" sz="half" idx="10"/>
          </p:nvPr>
        </p:nvSpPr>
        <p:spPr>
          <a:xfrm>
            <a:off x="7415695" y="6318000"/>
            <a:ext cx="1189205" cy="180000"/>
          </a:xfrm>
          <a:prstGeom prst="rect">
            <a:avLst/>
          </a:prstGeom>
        </p:spPr>
        <p:txBody>
          <a:bodyPr/>
          <a:lstStyle/>
          <a:p>
            <a:pPr algn="r"/>
            <a:fld id="{07B3CB3D-2BD8-4574-96EA-66A0A99A6287}" type="datetime4">
              <a:rPr lang="en-US" smtClean="0"/>
              <a:t>September 17, 2025</a:t>
            </a:fld>
            <a:endParaRPr lang="en-US" dirty="0"/>
          </a:p>
        </p:txBody>
      </p:sp>
      <p:sp>
        <p:nvSpPr>
          <p:cNvPr id="4" name="Slide Number Placeholder 3">
            <a:extLst>
              <a:ext uri="{FF2B5EF4-FFF2-40B4-BE49-F238E27FC236}">
                <a16:creationId xmlns:a16="http://schemas.microsoft.com/office/drawing/2014/main" id="{4BF61A42-C183-BC65-7D6E-BBC2454EEFDB}"/>
              </a:ext>
            </a:extLst>
          </p:cNvPr>
          <p:cNvSpPr>
            <a:spLocks noGrp="1"/>
          </p:cNvSpPr>
          <p:nvPr>
            <p:ph type="sldNum" sz="quarter" idx="11"/>
          </p:nvPr>
        </p:nvSpPr>
        <p:spPr/>
        <p:txBody>
          <a:bodyPr/>
          <a:lstStyle/>
          <a:p>
            <a:fld id="{23AA811B-2EBD-4900-905E-5BE206449611}" type="slidenum">
              <a:rPr lang="en-US" smtClean="0"/>
              <a:pPr/>
              <a:t>‹#›</a:t>
            </a:fld>
            <a:endParaRPr lang="en-US" dirty="0"/>
          </a:p>
        </p:txBody>
      </p:sp>
      <p:sp>
        <p:nvSpPr>
          <p:cNvPr id="5" name="Footer Placeholder 4">
            <a:extLst>
              <a:ext uri="{FF2B5EF4-FFF2-40B4-BE49-F238E27FC236}">
                <a16:creationId xmlns:a16="http://schemas.microsoft.com/office/drawing/2014/main" id="{1D6AE2AB-BC3C-2F5B-A155-188131B7D8F4}"/>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482484777"/>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11.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270000" y="360000"/>
            <a:ext cx="8604900" cy="1188000"/>
          </a:xfrm>
        </p:spPr>
        <p:txBody>
          <a:bodyPr/>
          <a:lstStyle/>
          <a:p>
            <a:r>
              <a:rPr lang="en-US" dirty="0"/>
              <a:t>Click to add title</a:t>
            </a:r>
            <a:endParaRPr lang="en-US"/>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270000" y="1548000"/>
            <a:ext cx="8604900" cy="4377600"/>
          </a:xfrm>
        </p:spPr>
        <p:txBody>
          <a:bodyPr/>
          <a:lstStyle>
            <a:lvl1pPr>
              <a:defRPr/>
            </a:lvl1pPr>
          </a:lstStyle>
          <a:p>
            <a:pPr lvl="0"/>
            <a:r>
              <a:rPr lang="en-US" noProof="0" dirty="0"/>
              <a:t>Click to add text                                                                                                                                Enter &amp; TAB to view next text style                                                                                                           SHIFT+TAB to view previous text style</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3" name="Date Placeholder 2">
            <a:extLst>
              <a:ext uri="{FF2B5EF4-FFF2-40B4-BE49-F238E27FC236}">
                <a16:creationId xmlns:a16="http://schemas.microsoft.com/office/drawing/2014/main" id="{0B738965-D44B-29BA-39C0-2E8B3AA524C0}"/>
              </a:ext>
            </a:extLst>
          </p:cNvPr>
          <p:cNvSpPr>
            <a:spLocks noGrp="1"/>
          </p:cNvSpPr>
          <p:nvPr>
            <p:ph type="dt" sz="half" idx="10"/>
          </p:nvPr>
        </p:nvSpPr>
        <p:spPr>
          <a:xfrm>
            <a:off x="7415695" y="6318000"/>
            <a:ext cx="1189205" cy="180000"/>
          </a:xfrm>
          <a:prstGeom prst="rect">
            <a:avLst/>
          </a:prstGeom>
        </p:spPr>
        <p:txBody>
          <a:bodyPr/>
          <a:lstStyle/>
          <a:p>
            <a:pPr algn="r"/>
            <a:fld id="{07B3CB3D-2BD8-4574-96EA-66A0A99A6287}" type="datetime4">
              <a:rPr lang="en-US" smtClean="0"/>
              <a:t>September 17, 2025</a:t>
            </a:fld>
            <a:endParaRPr lang="en-US" dirty="0"/>
          </a:p>
        </p:txBody>
      </p:sp>
      <p:sp>
        <p:nvSpPr>
          <p:cNvPr id="4" name="Slide Number Placeholder 3">
            <a:extLst>
              <a:ext uri="{FF2B5EF4-FFF2-40B4-BE49-F238E27FC236}">
                <a16:creationId xmlns:a16="http://schemas.microsoft.com/office/drawing/2014/main" id="{4BF61A42-C183-BC65-7D6E-BBC2454EEFDB}"/>
              </a:ext>
            </a:extLst>
          </p:cNvPr>
          <p:cNvSpPr>
            <a:spLocks noGrp="1"/>
          </p:cNvSpPr>
          <p:nvPr>
            <p:ph type="sldNum" sz="quarter" idx="11"/>
          </p:nvPr>
        </p:nvSpPr>
        <p:spPr/>
        <p:txBody>
          <a:bodyPr/>
          <a:lstStyle/>
          <a:p>
            <a:fld id="{23AA811B-2EBD-4900-905E-5BE206449611}" type="slidenum">
              <a:rPr lang="en-US" smtClean="0"/>
              <a:pPr/>
              <a:t>‹#›</a:t>
            </a:fld>
            <a:endParaRPr lang="en-US" dirty="0"/>
          </a:p>
        </p:txBody>
      </p:sp>
      <p:sp>
        <p:nvSpPr>
          <p:cNvPr id="5" name="Footer Placeholder 4">
            <a:extLst>
              <a:ext uri="{FF2B5EF4-FFF2-40B4-BE49-F238E27FC236}">
                <a16:creationId xmlns:a16="http://schemas.microsoft.com/office/drawing/2014/main" id="{1D6AE2AB-BC3C-2F5B-A155-188131B7D8F4}"/>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703985428"/>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12.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DA0311A-79D4-F940-8B20-0E96226CDB7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81884" y="551394"/>
            <a:ext cx="1847521" cy="473197"/>
          </a:xfrm>
          <a:prstGeom prst="rect">
            <a:avLst/>
          </a:prstGeom>
        </p:spPr>
      </p:pic>
      <p:cxnSp>
        <p:nvCxnSpPr>
          <p:cNvPr id="11" name="Straight Connector 10">
            <a:extLst>
              <a:ext uri="{FF2B5EF4-FFF2-40B4-BE49-F238E27FC236}">
                <a16:creationId xmlns:a16="http://schemas.microsoft.com/office/drawing/2014/main" id="{674F8481-AFED-D841-A89A-65CBA1BC9C93}"/>
              </a:ext>
            </a:extLst>
          </p:cNvPr>
          <p:cNvCxnSpPr>
            <a:cxnSpLocks/>
          </p:cNvCxnSpPr>
          <p:nvPr userDrawn="1"/>
        </p:nvCxnSpPr>
        <p:spPr>
          <a:xfrm>
            <a:off x="3773542" y="3349790"/>
            <a:ext cx="69014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2" name="Title 4">
            <a:extLst>
              <a:ext uri="{FF2B5EF4-FFF2-40B4-BE49-F238E27FC236}">
                <a16:creationId xmlns:a16="http://schemas.microsoft.com/office/drawing/2014/main" id="{BE811221-1423-6C42-8C18-A51484D3C72E}"/>
              </a:ext>
            </a:extLst>
          </p:cNvPr>
          <p:cNvSpPr>
            <a:spLocks noGrp="1"/>
          </p:cNvSpPr>
          <p:nvPr>
            <p:ph type="title" hasCustomPrompt="1"/>
          </p:nvPr>
        </p:nvSpPr>
        <p:spPr>
          <a:xfrm>
            <a:off x="3645796" y="3532639"/>
            <a:ext cx="4468604" cy="1407409"/>
          </a:xfrm>
        </p:spPr>
        <p:txBody>
          <a:bodyPr>
            <a:noAutofit/>
          </a:bodyPr>
          <a:lstStyle>
            <a:lvl1pPr>
              <a:lnSpc>
                <a:spcPct val="80000"/>
              </a:lnSpc>
              <a:defRPr sz="3600">
                <a:solidFill>
                  <a:schemeClr val="bg1"/>
                </a:solidFill>
              </a:defRPr>
            </a:lvl1pPr>
          </a:lstStyle>
          <a:p>
            <a:r>
              <a:rPr lang="en-US" dirty="0"/>
              <a:t>PRESENTATION </a:t>
            </a:r>
            <a:br>
              <a:rPr lang="en-US" dirty="0"/>
            </a:br>
            <a:r>
              <a:rPr lang="en-US" dirty="0"/>
              <a:t>TITLE</a:t>
            </a:r>
          </a:p>
        </p:txBody>
      </p:sp>
      <p:sp>
        <p:nvSpPr>
          <p:cNvPr id="13" name="Text Placeholder 6">
            <a:extLst>
              <a:ext uri="{FF2B5EF4-FFF2-40B4-BE49-F238E27FC236}">
                <a16:creationId xmlns:a16="http://schemas.microsoft.com/office/drawing/2014/main" id="{35BC1C18-9050-0F41-85FA-DB7BABF2BE30}"/>
              </a:ext>
            </a:extLst>
          </p:cNvPr>
          <p:cNvSpPr>
            <a:spLocks noGrp="1"/>
          </p:cNvSpPr>
          <p:nvPr>
            <p:ph type="body" sz="quarter" idx="10" hasCustomPrompt="1"/>
          </p:nvPr>
        </p:nvSpPr>
        <p:spPr>
          <a:xfrm>
            <a:off x="3672332" y="2857227"/>
            <a:ext cx="4446183" cy="349063"/>
          </a:xfrm>
        </p:spPr>
        <p:txBody>
          <a:bodyPr>
            <a:noAutofit/>
          </a:bodyPr>
          <a:lstStyle>
            <a:lvl1pPr marL="0" indent="0">
              <a:buFontTx/>
              <a:buNone/>
              <a:defRPr sz="1200" kern="700" spc="200" baseline="0">
                <a:solidFill>
                  <a:srgbClr val="009ADF"/>
                </a:solidFill>
              </a:defRPr>
            </a:lvl1pPr>
            <a:lvl2pPr marL="342900" indent="0">
              <a:buFontTx/>
              <a:buNone/>
              <a:defRPr sz="1000" kern="700" spc="200" baseline="0">
                <a:solidFill>
                  <a:schemeClr val="accent2"/>
                </a:solidFill>
              </a:defRPr>
            </a:lvl2pPr>
            <a:lvl3pPr marL="685800" indent="0">
              <a:buFontTx/>
              <a:buNone/>
              <a:defRPr sz="1000" kern="700" spc="200" baseline="0">
                <a:solidFill>
                  <a:schemeClr val="accent2"/>
                </a:solidFill>
              </a:defRPr>
            </a:lvl3pPr>
            <a:lvl4pPr marL="1028700" indent="0">
              <a:buFontTx/>
              <a:buNone/>
              <a:defRPr sz="1000" kern="700" spc="200" baseline="0">
                <a:solidFill>
                  <a:schemeClr val="accent2"/>
                </a:solidFill>
              </a:defRPr>
            </a:lvl4pPr>
            <a:lvl5pPr marL="1371600" indent="0">
              <a:buFontTx/>
              <a:buNone/>
              <a:defRPr sz="1000" kern="700" spc="200" baseline="0">
                <a:solidFill>
                  <a:schemeClr val="accent2"/>
                </a:solidFill>
              </a:defRPr>
            </a:lvl5pPr>
          </a:lstStyle>
          <a:p>
            <a:pPr lvl="0"/>
            <a:r>
              <a:rPr lang="en-US" dirty="0"/>
              <a:t>TOPIC SUBHEADER</a:t>
            </a:r>
          </a:p>
        </p:txBody>
      </p:sp>
      <p:sp>
        <p:nvSpPr>
          <p:cNvPr id="14" name="Text Placeholder 6">
            <a:extLst>
              <a:ext uri="{FF2B5EF4-FFF2-40B4-BE49-F238E27FC236}">
                <a16:creationId xmlns:a16="http://schemas.microsoft.com/office/drawing/2014/main" id="{D998530D-6594-B048-96BA-B9305A4AC4EF}"/>
              </a:ext>
            </a:extLst>
          </p:cNvPr>
          <p:cNvSpPr>
            <a:spLocks noGrp="1"/>
          </p:cNvSpPr>
          <p:nvPr>
            <p:ph type="body" sz="quarter" idx="11" hasCustomPrompt="1"/>
          </p:nvPr>
        </p:nvSpPr>
        <p:spPr>
          <a:xfrm>
            <a:off x="3673471" y="5245544"/>
            <a:ext cx="4445221" cy="349063"/>
          </a:xfrm>
        </p:spPr>
        <p:txBody>
          <a:bodyPr>
            <a:noAutofit/>
          </a:bodyPr>
          <a:lstStyle>
            <a:lvl1pPr marL="0" indent="0">
              <a:buFontTx/>
              <a:buNone/>
              <a:defRPr sz="1000" kern="700" spc="200" baseline="0">
                <a:solidFill>
                  <a:schemeClr val="bg1"/>
                </a:solidFill>
              </a:defRPr>
            </a:lvl1pPr>
            <a:lvl2pPr marL="342900" indent="0">
              <a:buFontTx/>
              <a:buNone/>
              <a:defRPr sz="1000" kern="700" spc="200" baseline="0">
                <a:solidFill>
                  <a:schemeClr val="accent2"/>
                </a:solidFill>
              </a:defRPr>
            </a:lvl2pPr>
            <a:lvl3pPr marL="685800" indent="0">
              <a:buFontTx/>
              <a:buNone/>
              <a:defRPr sz="1000" kern="700" spc="200" baseline="0">
                <a:solidFill>
                  <a:schemeClr val="accent2"/>
                </a:solidFill>
              </a:defRPr>
            </a:lvl3pPr>
            <a:lvl4pPr marL="1028700" indent="0">
              <a:buFontTx/>
              <a:buNone/>
              <a:defRPr sz="1000" kern="700" spc="200" baseline="0">
                <a:solidFill>
                  <a:schemeClr val="accent2"/>
                </a:solidFill>
              </a:defRPr>
            </a:lvl4pPr>
            <a:lvl5pPr marL="1371600" indent="0">
              <a:buFontTx/>
              <a:buNone/>
              <a:defRPr sz="1000" kern="700" spc="200" baseline="0">
                <a:solidFill>
                  <a:schemeClr val="accent2"/>
                </a:solidFill>
              </a:defRPr>
            </a:lvl5pPr>
          </a:lstStyle>
          <a:p>
            <a:pPr lvl="0"/>
            <a:r>
              <a:rPr lang="en-US" dirty="0"/>
              <a:t>CLICK TO ENTER DATE</a:t>
            </a:r>
          </a:p>
        </p:txBody>
      </p:sp>
    </p:spTree>
    <p:extLst>
      <p:ext uri="{BB962C8B-B14F-4D97-AF65-F5344CB8AC3E}">
        <p14:creationId xmlns:p14="http://schemas.microsoft.com/office/powerpoint/2010/main" val="1012060503"/>
      </p:ext>
    </p:extLst>
  </p:cSld>
  <p:clrMapOvr>
    <a:masterClrMapping/>
  </p:clrMapOvr>
</p:sldLayout>
</file>

<file path=ppt/slideLayouts/slideLayout13.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0B75501E-0F6C-3642-9F83-4FC4566B957A}"/>
              </a:ext>
            </a:extLst>
          </p:cNvPr>
          <p:cNvSpPr>
            <a:spLocks noGrp="1"/>
          </p:cNvSpPr>
          <p:nvPr>
            <p:ph type="title" hasCustomPrompt="1"/>
          </p:nvPr>
        </p:nvSpPr>
        <p:spPr>
          <a:xfrm>
            <a:off x="484996" y="2463864"/>
            <a:ext cx="6682476" cy="1563531"/>
          </a:xfrm>
        </p:spPr>
        <p:txBody>
          <a:bodyPr>
            <a:noAutofit/>
          </a:bodyPr>
          <a:lstStyle>
            <a:lvl1pPr>
              <a:lnSpc>
                <a:spcPct val="80000"/>
              </a:lnSpc>
              <a:defRPr sz="3400">
                <a:solidFill>
                  <a:schemeClr val="bg1"/>
                </a:solidFill>
              </a:defRPr>
            </a:lvl1pPr>
          </a:lstStyle>
          <a:p>
            <a:r>
              <a:rPr lang="en-US" dirty="0"/>
              <a:t>CLICK TO EDIT DIVIDER</a:t>
            </a:r>
            <a:br>
              <a:rPr lang="en-US" dirty="0"/>
            </a:br>
            <a:r>
              <a:rPr lang="en-US" dirty="0"/>
              <a:t>SECTION TITLE</a:t>
            </a:r>
          </a:p>
        </p:txBody>
      </p:sp>
      <p:pic>
        <p:nvPicPr>
          <p:cNvPr id="6" name="Picture 5" descr="A picture containing text, clipart&#10;&#10;Description automatically generated">
            <a:extLst>
              <a:ext uri="{FF2B5EF4-FFF2-40B4-BE49-F238E27FC236}">
                <a16:creationId xmlns:a16="http://schemas.microsoft.com/office/drawing/2014/main" id="{6E8B1AE2-DDA6-ED4E-80F0-54FB66A835C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464909" y="518054"/>
            <a:ext cx="1205509" cy="276999"/>
          </a:xfrm>
          <a:prstGeom prst="rect">
            <a:avLst/>
          </a:prstGeom>
        </p:spPr>
      </p:pic>
    </p:spTree>
    <p:extLst>
      <p:ext uri="{BB962C8B-B14F-4D97-AF65-F5344CB8AC3E}">
        <p14:creationId xmlns:p14="http://schemas.microsoft.com/office/powerpoint/2010/main" val="3597587850"/>
      </p:ext>
    </p:extLst>
  </p:cSld>
  <p:clrMapOvr>
    <a:masterClrMapping/>
  </p:clrMapOvr>
</p:sldLayout>
</file>

<file path=ppt/slideLayouts/slideLayout14.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Content Slide">
    <p:bg>
      <p:bgPr>
        <a:gradFill flip="none" rotWithShape="1">
          <a:gsLst>
            <a:gs pos="13000">
              <a:schemeClr val="accent3">
                <a:lumMod val="5000"/>
                <a:lumOff val="95000"/>
              </a:schemeClr>
            </a:gs>
            <a:gs pos="71000">
              <a:schemeClr val="accent3">
                <a:lumMod val="45000"/>
                <a:lumOff val="55000"/>
              </a:schemeClr>
            </a:gs>
            <a:gs pos="83000">
              <a:schemeClr val="accent3">
                <a:lumMod val="45000"/>
                <a:lumOff val="55000"/>
              </a:schemeClr>
            </a:gs>
            <a:gs pos="98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8" name="Text Placeholder 17"/>
          <p:cNvSpPr>
            <a:spLocks noGrp="1"/>
          </p:cNvSpPr>
          <p:nvPr>
            <p:ph type="body" sz="quarter" idx="13" hasCustomPrompt="1"/>
          </p:nvPr>
        </p:nvSpPr>
        <p:spPr>
          <a:xfrm>
            <a:off x="221049" y="1151824"/>
            <a:ext cx="8797081" cy="5082904"/>
          </a:xfrm>
        </p:spPr>
        <p:txBody>
          <a:bodyPr>
            <a:normAutofit/>
          </a:bodyPr>
          <a:lstStyle>
            <a:lvl1pPr marL="171450" indent="-171450">
              <a:buClr>
                <a:schemeClr val="accent1"/>
              </a:buClr>
              <a:buFont typeface="Wingdings" pitchFamily="2" charset="2"/>
              <a:buChar char="§"/>
              <a:defRPr sz="1400" baseline="0">
                <a:solidFill>
                  <a:schemeClr val="tx1"/>
                </a:solidFill>
              </a:defRPr>
            </a:lvl1pPr>
          </a:lstStyle>
          <a:p>
            <a:pPr lvl="0"/>
            <a:r>
              <a:rPr lang="en-US" dirty="0"/>
              <a:t>Executive Summary</a:t>
            </a:r>
          </a:p>
          <a:p>
            <a:pPr lvl="0"/>
            <a:r>
              <a:rPr lang="en-US" dirty="0"/>
              <a:t>History and Overview of Company</a:t>
            </a:r>
          </a:p>
          <a:p>
            <a:pPr lvl="0"/>
            <a:r>
              <a:rPr lang="en-US" dirty="0"/>
              <a:t>Change is Warranted at Company</a:t>
            </a:r>
          </a:p>
          <a:p>
            <a:pPr lvl="0"/>
            <a:r>
              <a:rPr lang="en-US" dirty="0"/>
              <a:t>The Nominees are Accomplished Professionals that Bring Needed Skills to the Company</a:t>
            </a:r>
          </a:p>
          <a:p>
            <a:pPr lvl="0"/>
            <a:r>
              <a:rPr lang="en-US" dirty="0"/>
              <a:t>Our Plan Maximizes Value for Shareholders</a:t>
            </a:r>
          </a:p>
          <a:p>
            <a:pPr lvl="0"/>
            <a:r>
              <a:rPr lang="en-US" dirty="0"/>
              <a:t>Misleading Claims are an Attempt to Confuse Shareholders</a:t>
            </a:r>
          </a:p>
          <a:p>
            <a:pPr lvl="0"/>
            <a:r>
              <a:rPr lang="en-US" dirty="0"/>
              <a:t>Conclusion</a:t>
            </a:r>
          </a:p>
        </p:txBody>
      </p:sp>
      <p:sp>
        <p:nvSpPr>
          <p:cNvPr id="12" name="Slide Number Placeholder 7">
            <a:extLst>
              <a:ext uri="{FF2B5EF4-FFF2-40B4-BE49-F238E27FC236}">
                <a16:creationId xmlns:a16="http://schemas.microsoft.com/office/drawing/2014/main" id="{6BCFFA49-8529-A348-A392-95CE7431C01E}"/>
              </a:ext>
            </a:extLst>
          </p:cNvPr>
          <p:cNvSpPr>
            <a:spLocks noGrp="1"/>
          </p:cNvSpPr>
          <p:nvPr>
            <p:ph type="sldNum" sz="quarter" idx="4"/>
          </p:nvPr>
        </p:nvSpPr>
        <p:spPr>
          <a:xfrm>
            <a:off x="8543336" y="6559527"/>
            <a:ext cx="446212" cy="249385"/>
          </a:xfrm>
          <a:prstGeom prst="rect">
            <a:avLst/>
          </a:prstGeom>
        </p:spPr>
        <p:txBody>
          <a:bodyPr vert="horz" lIns="91440" tIns="45720" rIns="91440" bIns="45720" rtlCol="0" anchor="ctr"/>
          <a:lstStyle>
            <a:lvl1pPr algn="r">
              <a:defRPr sz="1000">
                <a:solidFill>
                  <a:schemeClr val="accent1"/>
                </a:solidFill>
                <a:latin typeface="Arial" panose="020B0604020202020204" pitchFamily="34" charset="0"/>
                <a:cs typeface="Arial" panose="020B0604020202020204" pitchFamily="34" charset="0"/>
              </a:defRPr>
            </a:lvl1pPr>
          </a:lstStyle>
          <a:p>
            <a:fld id="{4895E9B9-AD0E-40DF-8802-32BF4D2C5A5C}" type="slidenum">
              <a:rPr lang="en-US" smtClean="0"/>
              <a:pPr/>
              <a:t>‹#›</a:t>
            </a:fld>
            <a:endParaRPr lang="en-US" dirty="0"/>
          </a:p>
        </p:txBody>
      </p:sp>
      <p:sp>
        <p:nvSpPr>
          <p:cNvPr id="2" name="Title 1">
            <a:extLst>
              <a:ext uri="{FF2B5EF4-FFF2-40B4-BE49-F238E27FC236}">
                <a16:creationId xmlns:a16="http://schemas.microsoft.com/office/drawing/2014/main" id="{DCA0F84F-25CF-244A-A41C-BE3DB9C30BFE}"/>
              </a:ext>
            </a:extLst>
          </p:cNvPr>
          <p:cNvSpPr>
            <a:spLocks noGrp="1"/>
          </p:cNvSpPr>
          <p:nvPr>
            <p:ph type="title" hasCustomPrompt="1"/>
          </p:nvPr>
        </p:nvSpPr>
        <p:spPr>
          <a:xfrm>
            <a:off x="183165" y="346182"/>
            <a:ext cx="8834965" cy="702616"/>
          </a:xfrm>
        </p:spPr>
        <p:txBody>
          <a:bodyPr>
            <a:normAutofit/>
          </a:bodyPr>
          <a:lstStyle>
            <a:lvl1pPr>
              <a:defRPr sz="2200"/>
            </a:lvl1pPr>
          </a:lstStyle>
          <a:p>
            <a:r>
              <a:rPr lang="en-US" dirty="0"/>
              <a:t>Click To Edit Main Headline</a:t>
            </a:r>
          </a:p>
        </p:txBody>
      </p:sp>
      <p:sp>
        <p:nvSpPr>
          <p:cNvPr id="20" name="Text Placeholder 19">
            <a:extLst>
              <a:ext uri="{FF2B5EF4-FFF2-40B4-BE49-F238E27FC236}">
                <a16:creationId xmlns:a16="http://schemas.microsoft.com/office/drawing/2014/main" id="{D9456205-7649-FD4B-8543-45FBE216121C}"/>
              </a:ext>
            </a:extLst>
          </p:cNvPr>
          <p:cNvSpPr>
            <a:spLocks noGrp="1"/>
          </p:cNvSpPr>
          <p:nvPr>
            <p:ph type="body" sz="quarter" idx="14" hasCustomPrompt="1"/>
          </p:nvPr>
        </p:nvSpPr>
        <p:spPr>
          <a:xfrm>
            <a:off x="193020" y="195580"/>
            <a:ext cx="8825110" cy="209211"/>
          </a:xfrm>
        </p:spPr>
        <p:txBody>
          <a:bodyPr>
            <a:noAutofit/>
          </a:bodyPr>
          <a:lstStyle>
            <a:lvl1pPr marL="0" indent="0">
              <a:buFontTx/>
              <a:buNone/>
              <a:defRPr sz="1100" kern="700" spc="200" baseline="0">
                <a:solidFill>
                  <a:schemeClr val="accent2"/>
                </a:solidFill>
              </a:defRPr>
            </a:lvl1pPr>
            <a:lvl2pPr marL="342900" indent="0">
              <a:buFontTx/>
              <a:buNone/>
              <a:defRPr>
                <a:solidFill>
                  <a:schemeClr val="accent2"/>
                </a:solidFill>
              </a:defRPr>
            </a:lvl2pPr>
            <a:lvl3pPr marL="685800" indent="0">
              <a:buFontTx/>
              <a:buNone/>
              <a:defRPr>
                <a:solidFill>
                  <a:schemeClr val="accent2"/>
                </a:solidFill>
              </a:defRPr>
            </a:lvl3pPr>
            <a:lvl4pPr marL="1028700" indent="0">
              <a:buFontTx/>
              <a:buNone/>
              <a:defRPr>
                <a:solidFill>
                  <a:schemeClr val="accent2"/>
                </a:solidFill>
              </a:defRPr>
            </a:lvl4pPr>
            <a:lvl5pPr marL="1371600" indent="0">
              <a:buFontTx/>
              <a:buNone/>
              <a:defRPr>
                <a:solidFill>
                  <a:schemeClr val="accent2"/>
                </a:solidFill>
              </a:defRPr>
            </a:lvl5pPr>
          </a:lstStyle>
          <a:p>
            <a:pPr lvl="0"/>
            <a:r>
              <a:rPr lang="en-US" dirty="0"/>
              <a:t>CLICK TO EDIT TOPIC SUBHEADER</a:t>
            </a:r>
          </a:p>
        </p:txBody>
      </p:sp>
      <p:pic>
        <p:nvPicPr>
          <p:cNvPr id="3" name="Picture 6">
            <a:extLst>
              <a:ext uri="{FF2B5EF4-FFF2-40B4-BE49-F238E27FC236}">
                <a16:creationId xmlns:a16="http://schemas.microsoft.com/office/drawing/2014/main" id="{23B911F5-C060-9D34-626F-A5807BD665D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04352" y="6529934"/>
            <a:ext cx="1225899" cy="30833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Kekst CNC | LinkedIn">
            <a:extLst>
              <a:ext uri="{FF2B5EF4-FFF2-40B4-BE49-F238E27FC236}">
                <a16:creationId xmlns:a16="http://schemas.microsoft.com/office/drawing/2014/main" id="{1383BBE0-B305-B4F0-E993-B34998FA691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30251" y="6540345"/>
            <a:ext cx="286154" cy="286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786717"/>
      </p:ext>
    </p:extLst>
  </p:cSld>
  <p:clrMapOvr>
    <a:masterClrMapping/>
  </p:clrMapOvr>
</p:sldLayout>
</file>

<file path=ppt/slideLayouts/slideLayout15.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Content - Feature Box Subheadline">
    <p:bg>
      <p:bgPr>
        <a:gradFill flip="none" rotWithShape="1">
          <a:gsLst>
            <a:gs pos="13000">
              <a:schemeClr val="accent3">
                <a:lumMod val="5000"/>
                <a:lumOff val="95000"/>
              </a:schemeClr>
            </a:gs>
            <a:gs pos="71000">
              <a:schemeClr val="accent3">
                <a:lumMod val="45000"/>
                <a:lumOff val="55000"/>
              </a:schemeClr>
            </a:gs>
            <a:gs pos="83000">
              <a:schemeClr val="accent3">
                <a:lumMod val="45000"/>
                <a:lumOff val="55000"/>
              </a:schemeClr>
            </a:gs>
            <a:gs pos="98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8" name="Text Placeholder 17"/>
          <p:cNvSpPr>
            <a:spLocks noGrp="1"/>
          </p:cNvSpPr>
          <p:nvPr>
            <p:ph type="body" sz="quarter" idx="13" hasCustomPrompt="1"/>
          </p:nvPr>
        </p:nvSpPr>
        <p:spPr>
          <a:xfrm>
            <a:off x="221049" y="1815352"/>
            <a:ext cx="8701075" cy="4419375"/>
          </a:xfrm>
        </p:spPr>
        <p:txBody>
          <a:bodyPr>
            <a:normAutofit/>
          </a:bodyPr>
          <a:lstStyle>
            <a:lvl1pPr marL="171450" indent="-171450">
              <a:buClr>
                <a:schemeClr val="accent1"/>
              </a:buClr>
              <a:buFont typeface="Wingdings" pitchFamily="2" charset="2"/>
              <a:buChar char="§"/>
              <a:defRPr sz="1400" baseline="0">
                <a:solidFill>
                  <a:schemeClr val="tx1"/>
                </a:solidFill>
              </a:defRPr>
            </a:lvl1pPr>
          </a:lstStyle>
          <a:p>
            <a:pPr lvl="0"/>
            <a:r>
              <a:rPr lang="en-US" dirty="0"/>
              <a:t>Executive Summary</a:t>
            </a:r>
          </a:p>
          <a:p>
            <a:pPr lvl="0"/>
            <a:r>
              <a:rPr lang="en-US" dirty="0"/>
              <a:t>History and Overview of Company</a:t>
            </a:r>
          </a:p>
          <a:p>
            <a:pPr lvl="0"/>
            <a:r>
              <a:rPr lang="en-US" dirty="0"/>
              <a:t>Change is Warranted at Company</a:t>
            </a:r>
          </a:p>
          <a:p>
            <a:pPr lvl="0"/>
            <a:r>
              <a:rPr lang="en-US" dirty="0"/>
              <a:t>The Nominees are Accomplished Professionals that Bring Needed Skills to the Company</a:t>
            </a:r>
          </a:p>
          <a:p>
            <a:pPr lvl="0"/>
            <a:r>
              <a:rPr lang="en-US" dirty="0"/>
              <a:t>Our Plan Maximizes Value for Shareholders</a:t>
            </a:r>
          </a:p>
          <a:p>
            <a:pPr lvl="0"/>
            <a:r>
              <a:rPr lang="en-US" dirty="0"/>
              <a:t>Misleading Claims are an Attempt to Confuse Shareholders</a:t>
            </a:r>
          </a:p>
          <a:p>
            <a:pPr lvl="0"/>
            <a:r>
              <a:rPr lang="en-US" dirty="0"/>
              <a:t>Conclusion</a:t>
            </a:r>
          </a:p>
        </p:txBody>
      </p:sp>
      <p:sp>
        <p:nvSpPr>
          <p:cNvPr id="12" name="Slide Number Placeholder 7">
            <a:extLst>
              <a:ext uri="{FF2B5EF4-FFF2-40B4-BE49-F238E27FC236}">
                <a16:creationId xmlns:a16="http://schemas.microsoft.com/office/drawing/2014/main" id="{6BCFFA49-8529-A348-A392-95CE7431C01E}"/>
              </a:ext>
            </a:extLst>
          </p:cNvPr>
          <p:cNvSpPr>
            <a:spLocks noGrp="1"/>
          </p:cNvSpPr>
          <p:nvPr>
            <p:ph type="sldNum" sz="quarter" idx="4"/>
          </p:nvPr>
        </p:nvSpPr>
        <p:spPr>
          <a:xfrm>
            <a:off x="8543336" y="6559527"/>
            <a:ext cx="446212" cy="249385"/>
          </a:xfrm>
          <a:prstGeom prst="rect">
            <a:avLst/>
          </a:prstGeom>
        </p:spPr>
        <p:txBody>
          <a:bodyPr vert="horz" lIns="91440" tIns="45720" rIns="91440" bIns="45720" rtlCol="0" anchor="ctr"/>
          <a:lstStyle>
            <a:lvl1pPr algn="r">
              <a:defRPr sz="1000">
                <a:solidFill>
                  <a:schemeClr val="accent1"/>
                </a:solidFill>
                <a:latin typeface="Arial" panose="020B0604020202020204" pitchFamily="34" charset="0"/>
                <a:cs typeface="Arial" panose="020B0604020202020204" pitchFamily="34" charset="0"/>
              </a:defRPr>
            </a:lvl1pPr>
          </a:lstStyle>
          <a:p>
            <a:fld id="{4895E9B9-AD0E-40DF-8802-32BF4D2C5A5C}" type="slidenum">
              <a:rPr lang="en-US" smtClean="0"/>
              <a:pPr/>
              <a:t>‹#›</a:t>
            </a:fld>
            <a:endParaRPr lang="en-US" dirty="0"/>
          </a:p>
        </p:txBody>
      </p:sp>
      <p:sp>
        <p:nvSpPr>
          <p:cNvPr id="2" name="Title 1">
            <a:extLst>
              <a:ext uri="{FF2B5EF4-FFF2-40B4-BE49-F238E27FC236}">
                <a16:creationId xmlns:a16="http://schemas.microsoft.com/office/drawing/2014/main" id="{DCA0F84F-25CF-244A-A41C-BE3DB9C30BFE}"/>
              </a:ext>
            </a:extLst>
          </p:cNvPr>
          <p:cNvSpPr>
            <a:spLocks noGrp="1"/>
          </p:cNvSpPr>
          <p:nvPr>
            <p:ph type="title" hasCustomPrompt="1"/>
          </p:nvPr>
        </p:nvSpPr>
        <p:spPr>
          <a:xfrm>
            <a:off x="183165" y="346182"/>
            <a:ext cx="8767815" cy="702616"/>
          </a:xfrm>
        </p:spPr>
        <p:txBody>
          <a:bodyPr>
            <a:normAutofit/>
          </a:bodyPr>
          <a:lstStyle>
            <a:lvl1pPr>
              <a:defRPr sz="2200"/>
            </a:lvl1pPr>
          </a:lstStyle>
          <a:p>
            <a:r>
              <a:rPr lang="en-US" dirty="0"/>
              <a:t>Click To Edit Main Headline</a:t>
            </a:r>
          </a:p>
        </p:txBody>
      </p:sp>
      <p:sp>
        <p:nvSpPr>
          <p:cNvPr id="20" name="Text Placeholder 19">
            <a:extLst>
              <a:ext uri="{FF2B5EF4-FFF2-40B4-BE49-F238E27FC236}">
                <a16:creationId xmlns:a16="http://schemas.microsoft.com/office/drawing/2014/main" id="{D9456205-7649-FD4B-8543-45FBE216121C}"/>
              </a:ext>
            </a:extLst>
          </p:cNvPr>
          <p:cNvSpPr>
            <a:spLocks noGrp="1"/>
          </p:cNvSpPr>
          <p:nvPr>
            <p:ph type="body" sz="quarter" idx="14" hasCustomPrompt="1"/>
          </p:nvPr>
        </p:nvSpPr>
        <p:spPr>
          <a:xfrm>
            <a:off x="193020" y="214241"/>
            <a:ext cx="8767815" cy="209211"/>
          </a:xfrm>
        </p:spPr>
        <p:txBody>
          <a:bodyPr>
            <a:noAutofit/>
          </a:bodyPr>
          <a:lstStyle>
            <a:lvl1pPr marL="0" indent="0">
              <a:buFontTx/>
              <a:buNone/>
              <a:defRPr sz="1100" kern="700" spc="200" baseline="0">
                <a:solidFill>
                  <a:schemeClr val="accent2"/>
                </a:solidFill>
              </a:defRPr>
            </a:lvl1pPr>
            <a:lvl2pPr marL="342900" indent="0">
              <a:buFontTx/>
              <a:buNone/>
              <a:defRPr>
                <a:solidFill>
                  <a:schemeClr val="accent2"/>
                </a:solidFill>
              </a:defRPr>
            </a:lvl2pPr>
            <a:lvl3pPr marL="685800" indent="0">
              <a:buFontTx/>
              <a:buNone/>
              <a:defRPr>
                <a:solidFill>
                  <a:schemeClr val="accent2"/>
                </a:solidFill>
              </a:defRPr>
            </a:lvl3pPr>
            <a:lvl4pPr marL="1028700" indent="0">
              <a:buFontTx/>
              <a:buNone/>
              <a:defRPr>
                <a:solidFill>
                  <a:schemeClr val="accent2"/>
                </a:solidFill>
              </a:defRPr>
            </a:lvl4pPr>
            <a:lvl5pPr marL="1371600" indent="0">
              <a:buFontTx/>
              <a:buNone/>
              <a:defRPr>
                <a:solidFill>
                  <a:schemeClr val="accent2"/>
                </a:solidFill>
              </a:defRPr>
            </a:lvl5pPr>
          </a:lstStyle>
          <a:p>
            <a:pPr lvl="0"/>
            <a:r>
              <a:rPr lang="en-US" dirty="0"/>
              <a:t>CLICK TO EDIT TOPIC SUBHEADER</a:t>
            </a:r>
          </a:p>
        </p:txBody>
      </p:sp>
      <p:sp>
        <p:nvSpPr>
          <p:cNvPr id="4" name="Text Placeholder 3">
            <a:extLst>
              <a:ext uri="{FF2B5EF4-FFF2-40B4-BE49-F238E27FC236}">
                <a16:creationId xmlns:a16="http://schemas.microsoft.com/office/drawing/2014/main" id="{F685DB68-44D7-E841-910D-C756768D1721}"/>
              </a:ext>
            </a:extLst>
          </p:cNvPr>
          <p:cNvSpPr>
            <a:spLocks noGrp="1"/>
          </p:cNvSpPr>
          <p:nvPr>
            <p:ph type="body" sz="quarter" idx="15" hasCustomPrompt="1"/>
          </p:nvPr>
        </p:nvSpPr>
        <p:spPr>
          <a:xfrm>
            <a:off x="289112" y="1069036"/>
            <a:ext cx="8524520" cy="421516"/>
          </a:xfrm>
          <a:solidFill>
            <a:schemeClr val="bg1"/>
          </a:solidFill>
          <a:ln w="38100" cap="sq">
            <a:solidFill>
              <a:schemeClr val="accent1"/>
            </a:solidFill>
            <a:miter lim="800000"/>
          </a:ln>
        </p:spPr>
        <p:txBody>
          <a:bodyPr tIns="91440" bIns="91440" anchor="ctr" anchorCtr="0">
            <a:noAutofit/>
          </a:bodyPr>
          <a:lstStyle>
            <a:lvl1pPr marL="0" indent="0" algn="ctr">
              <a:buFontTx/>
              <a:buNone/>
              <a:defRPr sz="1200" b="1"/>
            </a:lvl1pPr>
            <a:lvl2pPr marL="342900" indent="0" algn="ctr">
              <a:buFontTx/>
              <a:buNone/>
              <a:defRPr sz="1200"/>
            </a:lvl2pPr>
            <a:lvl3pPr marL="685800" indent="0" algn="ctr">
              <a:buFontTx/>
              <a:buNone/>
              <a:defRPr sz="1200"/>
            </a:lvl3pPr>
            <a:lvl4pPr marL="1028700" indent="0" algn="ctr">
              <a:buFontTx/>
              <a:buNone/>
              <a:defRPr sz="1200"/>
            </a:lvl4pPr>
            <a:lvl5pPr marL="1371600" indent="0" algn="ctr">
              <a:buFontTx/>
              <a:buNone/>
              <a:defRPr sz="1200"/>
            </a:lvl5pPr>
          </a:lstStyle>
          <a:p>
            <a:pPr lvl="0"/>
            <a:r>
              <a:rPr lang="en-US" dirty="0"/>
              <a:t>Click to edit the </a:t>
            </a:r>
            <a:r>
              <a:rPr lang="en-US" dirty="0" err="1"/>
              <a:t>subheadline</a:t>
            </a:r>
            <a:r>
              <a:rPr lang="en-US" dirty="0"/>
              <a:t> in this feature box that summarizes the key point of this slide and content below. </a:t>
            </a:r>
          </a:p>
        </p:txBody>
      </p:sp>
      <p:pic>
        <p:nvPicPr>
          <p:cNvPr id="3" name="Picture 6">
            <a:extLst>
              <a:ext uri="{FF2B5EF4-FFF2-40B4-BE49-F238E27FC236}">
                <a16:creationId xmlns:a16="http://schemas.microsoft.com/office/drawing/2014/main" id="{37F79F84-D19D-ABC1-5DC9-4D95C11B4C6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04352" y="6529934"/>
            <a:ext cx="1225899" cy="3083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Kekst CNC | LinkedIn">
            <a:extLst>
              <a:ext uri="{FF2B5EF4-FFF2-40B4-BE49-F238E27FC236}">
                <a16:creationId xmlns:a16="http://schemas.microsoft.com/office/drawing/2014/main" id="{F771B97D-1D10-62E3-A0DD-8FBC7A5800C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30251" y="6540345"/>
            <a:ext cx="286154" cy="286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660343"/>
      </p:ext>
    </p:extLst>
  </p:cSld>
  <p:clrMapOvr>
    <a:masterClrMapping/>
  </p:clrMapOvr>
</p:sldLayout>
</file>

<file path=ppt/slideLayouts/slideLayout16.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0201034-BEA8-3D4C-A546-ADD6C8EE46B4}"/>
              </a:ext>
            </a:extLst>
          </p:cNvPr>
          <p:cNvSpPr txBox="1"/>
          <p:nvPr userDrawn="1"/>
        </p:nvSpPr>
        <p:spPr>
          <a:xfrm>
            <a:off x="614008" y="5731209"/>
            <a:ext cx="1677247" cy="646331"/>
          </a:xfrm>
          <a:prstGeom prst="rect">
            <a:avLst/>
          </a:prstGeom>
          <a:ln>
            <a:noFill/>
          </a:ln>
        </p:spPr>
        <p:txBody>
          <a:bodyPr wrap="square" rtlCol="0">
            <a:spAutoFit/>
          </a:bodyPr>
          <a:lstStyle/>
          <a:p>
            <a:pPr marL="0" marR="0" lvl="0" indent="0" algn="l" defTabSz="914400" rtl="0" eaLnBrk="1" fontAlgn="t" latinLnBrk="0" hangingPunct="1">
              <a:lnSpc>
                <a:spcPct val="2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rPr>
              <a:t>sidley.com</a:t>
            </a:r>
          </a:p>
        </p:txBody>
      </p:sp>
      <p:pic>
        <p:nvPicPr>
          <p:cNvPr id="6" name="Picture 5" descr="A picture containing text, clipart&#10;&#10;Description automatically generated">
            <a:extLst>
              <a:ext uri="{FF2B5EF4-FFF2-40B4-BE49-F238E27FC236}">
                <a16:creationId xmlns:a16="http://schemas.microsoft.com/office/drawing/2014/main" id="{6E8B1AE2-DDA6-ED4E-80F0-54FB66A835C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464909" y="518054"/>
            <a:ext cx="1205509" cy="276999"/>
          </a:xfrm>
          <a:prstGeom prst="rect">
            <a:avLst/>
          </a:prstGeom>
        </p:spPr>
      </p:pic>
      <p:sp>
        <p:nvSpPr>
          <p:cNvPr id="4" name="TextBox 3">
            <a:extLst>
              <a:ext uri="{FF2B5EF4-FFF2-40B4-BE49-F238E27FC236}">
                <a16:creationId xmlns:a16="http://schemas.microsoft.com/office/drawing/2014/main" id="{6BF60CE8-39B8-AD47-A5B9-3C620A60ED34}"/>
              </a:ext>
            </a:extLst>
          </p:cNvPr>
          <p:cNvSpPr txBox="1"/>
          <p:nvPr userDrawn="1"/>
        </p:nvSpPr>
        <p:spPr>
          <a:xfrm>
            <a:off x="620446" y="442450"/>
            <a:ext cx="1677247" cy="5209118"/>
          </a:xfrm>
          <a:prstGeom prst="rect">
            <a:avLst/>
          </a:prstGeom>
          <a:ln>
            <a:noFill/>
          </a:ln>
        </p:spPr>
        <p:txBody>
          <a:bodyPr wrap="square" rtlCol="0">
            <a:spAutoFit/>
          </a:bodyPr>
          <a:lstStyle/>
          <a:p>
            <a:pPr marL="0" marR="0" lvl="0" indent="0" algn="l" defTabSz="914400" rtl="0" eaLnBrk="1" fontAlgn="t" latinLnBrk="0" hangingPunct="1">
              <a:lnSpc>
                <a:spcPts val="188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rPr>
              <a:t>Beijing</a:t>
            </a:r>
          </a:p>
          <a:p>
            <a:pPr marL="0" marR="0" lvl="0" indent="0" algn="l" defTabSz="914400" rtl="0" eaLnBrk="1" fontAlgn="t" latinLnBrk="0" hangingPunct="1">
              <a:lnSpc>
                <a:spcPts val="188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rPr>
              <a:t>Boston</a:t>
            </a:r>
          </a:p>
          <a:p>
            <a:pPr marL="0" marR="0" lvl="0" indent="0" algn="l" defTabSz="914400" rtl="0" eaLnBrk="1" fontAlgn="t" latinLnBrk="0" hangingPunct="1">
              <a:lnSpc>
                <a:spcPts val="188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rPr>
              <a:t>Brussels</a:t>
            </a:r>
          </a:p>
          <a:p>
            <a:pPr marL="0" marR="0" lvl="0" indent="0" algn="l" defTabSz="914400" rtl="0" eaLnBrk="1" fontAlgn="t" latinLnBrk="0" hangingPunct="1">
              <a:lnSpc>
                <a:spcPts val="188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rPr>
              <a:t>Century City</a:t>
            </a:r>
          </a:p>
          <a:p>
            <a:pPr marL="0" marR="0" lvl="0" indent="0" algn="l" defTabSz="914400" rtl="0" eaLnBrk="1" fontAlgn="t" latinLnBrk="0" hangingPunct="1">
              <a:lnSpc>
                <a:spcPts val="188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rPr>
              <a:t>Chicago</a:t>
            </a:r>
          </a:p>
          <a:p>
            <a:pPr marL="0" marR="0" lvl="0" indent="0" algn="l" defTabSz="914400" rtl="0" eaLnBrk="1" fontAlgn="t" latinLnBrk="0" hangingPunct="1">
              <a:lnSpc>
                <a:spcPts val="188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rPr>
              <a:t>Dallas</a:t>
            </a:r>
          </a:p>
          <a:p>
            <a:pPr marL="0" marR="0" lvl="0" indent="0" algn="l" defTabSz="914400" rtl="0" eaLnBrk="1" fontAlgn="t" latinLnBrk="0" hangingPunct="1">
              <a:lnSpc>
                <a:spcPts val="188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rPr>
              <a:t>Geneva</a:t>
            </a:r>
          </a:p>
          <a:p>
            <a:pPr marL="0" marR="0" lvl="0" indent="0" algn="l" defTabSz="914400" rtl="0" eaLnBrk="1" fontAlgn="t" latinLnBrk="0" hangingPunct="1">
              <a:lnSpc>
                <a:spcPts val="188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rPr>
              <a:t>Hong Kong</a:t>
            </a:r>
          </a:p>
          <a:p>
            <a:pPr marL="0" marR="0" lvl="0" indent="0" algn="l" defTabSz="914400" rtl="0" eaLnBrk="1" fontAlgn="t" latinLnBrk="0" hangingPunct="1">
              <a:lnSpc>
                <a:spcPts val="188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rPr>
              <a:t>Houston</a:t>
            </a:r>
          </a:p>
          <a:p>
            <a:pPr marL="0" marR="0" lvl="0" indent="0" algn="l" defTabSz="914400" rtl="0" eaLnBrk="1" fontAlgn="t" latinLnBrk="0" hangingPunct="1">
              <a:lnSpc>
                <a:spcPts val="188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rPr>
              <a:t>London</a:t>
            </a:r>
          </a:p>
          <a:p>
            <a:pPr marL="0" marR="0" lvl="0" indent="0" algn="l" defTabSz="914400" rtl="0" eaLnBrk="1" fontAlgn="t" latinLnBrk="0" hangingPunct="1">
              <a:lnSpc>
                <a:spcPts val="188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rPr>
              <a:t>Los Angeles</a:t>
            </a:r>
          </a:p>
          <a:p>
            <a:pPr marL="0" marR="0" lvl="0" indent="0" algn="l" defTabSz="914400" rtl="0" eaLnBrk="1" fontAlgn="t" latinLnBrk="0" hangingPunct="1">
              <a:lnSpc>
                <a:spcPts val="188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rPr>
              <a:t>Miami</a:t>
            </a:r>
          </a:p>
          <a:p>
            <a:pPr marL="0" marR="0" lvl="0" indent="0" algn="l" defTabSz="914400" rtl="0" eaLnBrk="1" fontAlgn="t" latinLnBrk="0" hangingPunct="1">
              <a:lnSpc>
                <a:spcPts val="188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rPr>
              <a:t>Munich</a:t>
            </a:r>
          </a:p>
          <a:p>
            <a:pPr marL="0" marR="0" lvl="0" indent="0" algn="l" defTabSz="914400" rtl="0" eaLnBrk="1" fontAlgn="t" latinLnBrk="0" hangingPunct="1">
              <a:lnSpc>
                <a:spcPts val="188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rPr>
              <a:t>New York</a:t>
            </a:r>
          </a:p>
          <a:p>
            <a:pPr marL="0" marR="0" lvl="0" indent="0" algn="l" defTabSz="914400" rtl="0" eaLnBrk="1" fontAlgn="t" latinLnBrk="0" hangingPunct="1">
              <a:lnSpc>
                <a:spcPts val="188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rPr>
              <a:t>Palo Alto</a:t>
            </a:r>
          </a:p>
          <a:p>
            <a:pPr marL="0" marR="0" lvl="0" indent="0" algn="l" defTabSz="914400" rtl="0" eaLnBrk="1" fontAlgn="t" latinLnBrk="0" hangingPunct="1">
              <a:lnSpc>
                <a:spcPts val="188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rPr>
              <a:t>San Francisco</a:t>
            </a:r>
          </a:p>
          <a:p>
            <a:pPr marL="0" marR="0" lvl="0" indent="0" algn="l" defTabSz="914400" rtl="0" eaLnBrk="1" fontAlgn="t" latinLnBrk="0" hangingPunct="1">
              <a:lnSpc>
                <a:spcPts val="188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rPr>
              <a:t>Shanghai</a:t>
            </a:r>
          </a:p>
          <a:p>
            <a:pPr marL="0" marR="0" lvl="0" indent="0" algn="l" defTabSz="914400" rtl="0" eaLnBrk="1" fontAlgn="t" latinLnBrk="0" hangingPunct="1">
              <a:lnSpc>
                <a:spcPts val="188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rPr>
              <a:t>Singapore</a:t>
            </a:r>
          </a:p>
          <a:p>
            <a:pPr marL="0" marR="0" lvl="0" indent="0" algn="l" defTabSz="914400" rtl="0" eaLnBrk="1" fontAlgn="t" latinLnBrk="0" hangingPunct="1">
              <a:lnSpc>
                <a:spcPts val="188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rPr>
              <a:t>Sydney</a:t>
            </a:r>
          </a:p>
          <a:p>
            <a:pPr marL="0" marR="0" lvl="0" indent="0" algn="l" defTabSz="914400" rtl="0" eaLnBrk="1" fontAlgn="t" latinLnBrk="0" hangingPunct="1">
              <a:lnSpc>
                <a:spcPts val="188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rPr>
              <a:t>Tokyo</a:t>
            </a:r>
          </a:p>
          <a:p>
            <a:pPr marL="0" marR="0" lvl="0" indent="0" algn="l" defTabSz="914400" rtl="0" eaLnBrk="1" fontAlgn="t" latinLnBrk="0" hangingPunct="1">
              <a:lnSpc>
                <a:spcPts val="188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rPr>
              <a:t>Washington, D.C.</a:t>
            </a:r>
          </a:p>
        </p:txBody>
      </p:sp>
      <p:cxnSp>
        <p:nvCxnSpPr>
          <p:cNvPr id="5" name="Straight Connector 4">
            <a:extLst>
              <a:ext uri="{FF2B5EF4-FFF2-40B4-BE49-F238E27FC236}">
                <a16:creationId xmlns:a16="http://schemas.microsoft.com/office/drawing/2014/main" id="{C54B485C-883C-DC4C-945C-6CFE43C47E6A}"/>
              </a:ext>
            </a:extLst>
          </p:cNvPr>
          <p:cNvCxnSpPr>
            <a:cxnSpLocks/>
          </p:cNvCxnSpPr>
          <p:nvPr userDrawn="1"/>
        </p:nvCxnSpPr>
        <p:spPr>
          <a:xfrm>
            <a:off x="715772" y="5811889"/>
            <a:ext cx="681586" cy="0"/>
          </a:xfrm>
          <a:prstGeom prst="line">
            <a:avLst/>
          </a:prstGeom>
          <a:ln>
            <a:solidFill>
              <a:srgbClr val="00B0F0">
                <a:alpha val="79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8997652"/>
      </p:ext>
    </p:extLst>
  </p:cSld>
  <p:clrMapOvr>
    <a:masterClrMapping/>
  </p:clrMapOvr>
</p:sldLayout>
</file>

<file path=ppt/slideLayouts/slideLayout17.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00" b="1" i="0">
                <a:solidFill>
                  <a:srgbClr val="025C84"/>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900" b="0" i="0">
                <a:solidFill>
                  <a:srgbClr val="211E1F"/>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700" b="0" i="0">
                <a:solidFill>
                  <a:srgbClr val="7E7E7E"/>
                </a:solidFill>
                <a:latin typeface="Arial"/>
                <a:cs typeface="Arial"/>
              </a:defRPr>
            </a:lvl1pPr>
          </a:lstStyle>
          <a:p>
            <a:pPr marL="12700">
              <a:lnSpc>
                <a:spcPct val="100000"/>
              </a:lnSpc>
              <a:spcBef>
                <a:spcPts val="30"/>
              </a:spcBef>
            </a:pPr>
            <a:r>
              <a:rPr dirty="0"/>
              <a:t>Privileged</a:t>
            </a:r>
            <a:r>
              <a:rPr spc="-10" dirty="0"/>
              <a:t> </a:t>
            </a:r>
            <a:r>
              <a:rPr dirty="0"/>
              <a:t>&amp;</a:t>
            </a:r>
            <a:r>
              <a:rPr spc="-15" dirty="0"/>
              <a:t> </a:t>
            </a:r>
            <a:r>
              <a:rPr dirty="0"/>
              <a:t>Confidential</a:t>
            </a:r>
            <a:r>
              <a:rPr spc="190" dirty="0"/>
              <a:t> </a:t>
            </a:r>
            <a:r>
              <a:rPr dirty="0"/>
              <a:t>|</a:t>
            </a:r>
            <a:r>
              <a:rPr spc="175" dirty="0"/>
              <a:t> </a:t>
            </a:r>
            <a:r>
              <a:rPr spc="-20" dirty="0"/>
              <a:t>Attorney-</a:t>
            </a:r>
            <a:r>
              <a:rPr dirty="0"/>
              <a:t>Client</a:t>
            </a:r>
            <a:r>
              <a:rPr spc="45" dirty="0"/>
              <a:t> </a:t>
            </a:r>
            <a:r>
              <a:rPr dirty="0"/>
              <a:t>Communication</a:t>
            </a:r>
            <a:r>
              <a:rPr spc="180" dirty="0"/>
              <a:t> </a:t>
            </a:r>
            <a:r>
              <a:rPr dirty="0"/>
              <a:t>|</a:t>
            </a:r>
            <a:r>
              <a:rPr spc="175" dirty="0"/>
              <a:t> </a:t>
            </a:r>
            <a:r>
              <a:rPr dirty="0"/>
              <a:t>Attorney</a:t>
            </a:r>
            <a:r>
              <a:rPr spc="25" dirty="0"/>
              <a:t> </a:t>
            </a:r>
            <a:r>
              <a:rPr dirty="0"/>
              <a:t>Work</a:t>
            </a:r>
            <a:r>
              <a:rPr spc="-25" dirty="0"/>
              <a:t> </a:t>
            </a:r>
            <a:r>
              <a:rPr spc="-10" dirty="0"/>
              <a:t>Product</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9/17/2025</a:t>
            </a:fld>
            <a:endParaRPr lang="en-US" dirty="0"/>
          </a:p>
        </p:txBody>
      </p:sp>
      <p:sp>
        <p:nvSpPr>
          <p:cNvPr id="6" name="Holder 6"/>
          <p:cNvSpPr>
            <a:spLocks noGrp="1"/>
          </p:cNvSpPr>
          <p:nvPr>
            <p:ph type="sldNum" sz="quarter" idx="7"/>
          </p:nvPr>
        </p:nvSpPr>
        <p:spPr/>
        <p:txBody>
          <a:bodyPr lIns="0" tIns="0" rIns="0" bIns="0"/>
          <a:lstStyle>
            <a:lvl1pPr>
              <a:defRPr sz="1000" b="0" i="0">
                <a:solidFill>
                  <a:srgbClr val="025C84"/>
                </a:solidFill>
                <a:latin typeface="Arial"/>
                <a:cs typeface="Arial"/>
              </a:defRPr>
            </a:lvl1pPr>
          </a:lstStyle>
          <a:p>
            <a:pPr marL="107950">
              <a:lnSpc>
                <a:spcPct val="100000"/>
              </a:lnSpc>
            </a:pPr>
            <a:fld id="{81D60167-4931-47E6-BA6A-407CBD079E47}" type="slidenum">
              <a:rPr spc="-5" dirty="0"/>
              <a:t>‹#›</a:t>
            </a:fld>
            <a:endParaRPr spc="-5" dirty="0"/>
          </a:p>
        </p:txBody>
      </p:sp>
      <p:pic>
        <p:nvPicPr>
          <p:cNvPr id="7" name="Picture 6">
            <a:extLst>
              <a:ext uri="{FF2B5EF4-FFF2-40B4-BE49-F238E27FC236}">
                <a16:creationId xmlns:a16="http://schemas.microsoft.com/office/drawing/2014/main" id="{46D74AD1-A482-63F0-973A-3179407493C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04352" y="6529934"/>
            <a:ext cx="1225899" cy="3083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Kekst CNC | LinkedIn">
            <a:extLst>
              <a:ext uri="{FF2B5EF4-FFF2-40B4-BE49-F238E27FC236}">
                <a16:creationId xmlns:a16="http://schemas.microsoft.com/office/drawing/2014/main" id="{BDD4235C-4DDB-C99C-721A-305DAF9FCEA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30251" y="6540345"/>
            <a:ext cx="286154" cy="286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817"/>
      </p:ext>
    </p:extLst>
  </p:cSld>
  <p:clrMapOvr>
    <a:masterClrMapping/>
  </p:clrMapOvr>
</p:sldLayout>
</file>

<file path=ppt/slideLayouts/slideLayout18.xml><?xml version="1.0" encoding="utf-8"?>
<p:sldLayout xmlns:a16="http://schemas.microsoft.com/office/drawing/2014/main"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270000" y="360000"/>
            <a:ext cx="8604900" cy="1188000"/>
          </a:xfrm>
        </p:spPr>
        <p:txBody>
          <a:bodyPr/>
          <a:lstStyle/>
          <a:p>
            <a:r>
              <a:rPr lang="en-US" dirty="0"/>
              <a:t>Click to add title</a:t>
            </a:r>
            <a:endParaRPr lang="en-US"/>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270000" y="1548000"/>
            <a:ext cx="8604900" cy="4377600"/>
          </a:xfrm>
        </p:spPr>
        <p:txBody>
          <a:bodyPr/>
          <a:lstStyle>
            <a:lvl1pPr>
              <a:defRPr/>
            </a:lvl1pPr>
          </a:lstStyle>
          <a:p>
            <a:pPr lvl="0"/>
            <a:r>
              <a:rPr lang="en-US" noProof="0" dirty="0"/>
              <a:t>Click to add text                                                                                                                                Enter &amp; TAB to view next text style                                                                                                           SHIFT+TAB to view previous text style</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3" name="Date Placeholder 2">
            <a:extLst>
              <a:ext uri="{FF2B5EF4-FFF2-40B4-BE49-F238E27FC236}">
                <a16:creationId xmlns:a16="http://schemas.microsoft.com/office/drawing/2014/main" id="{0B738965-D44B-29BA-39C0-2E8B3AA524C0}"/>
              </a:ext>
            </a:extLst>
          </p:cNvPr>
          <p:cNvSpPr>
            <a:spLocks noGrp="1"/>
          </p:cNvSpPr>
          <p:nvPr>
            <p:ph type="dt" sz="half" idx="10"/>
          </p:nvPr>
        </p:nvSpPr>
        <p:spPr>
          <a:xfrm>
            <a:off x="7415695" y="6318000"/>
            <a:ext cx="1189205" cy="180000"/>
          </a:xfrm>
          <a:prstGeom prst="rect">
            <a:avLst/>
          </a:prstGeom>
        </p:spPr>
        <p:txBody>
          <a:bodyPr/>
          <a:lstStyle/>
          <a:p>
            <a:pPr algn="r"/>
            <a:fld id="{07B3CB3D-2BD8-4574-96EA-66A0A99A6287}" type="datetime4">
              <a:rPr lang="en-US" smtClean="0"/>
              <a:t>September 17, 2025</a:t>
            </a:fld>
            <a:endParaRPr lang="en-US" dirty="0"/>
          </a:p>
        </p:txBody>
      </p:sp>
      <p:sp>
        <p:nvSpPr>
          <p:cNvPr id="4" name="Slide Number Placeholder 3">
            <a:extLst>
              <a:ext uri="{FF2B5EF4-FFF2-40B4-BE49-F238E27FC236}">
                <a16:creationId xmlns:a16="http://schemas.microsoft.com/office/drawing/2014/main" id="{4BF61A42-C183-BC65-7D6E-BBC2454EEFDB}"/>
              </a:ext>
            </a:extLst>
          </p:cNvPr>
          <p:cNvSpPr>
            <a:spLocks noGrp="1"/>
          </p:cNvSpPr>
          <p:nvPr>
            <p:ph type="sldNum" sz="quarter" idx="11"/>
          </p:nvPr>
        </p:nvSpPr>
        <p:spPr/>
        <p:txBody>
          <a:bodyPr/>
          <a:lstStyle/>
          <a:p>
            <a:fld id="{23AA811B-2EBD-4900-905E-5BE206449611}" type="slidenum">
              <a:rPr lang="en-US" smtClean="0"/>
              <a:pPr/>
              <a:t>‹#›</a:t>
            </a:fld>
            <a:endParaRPr lang="en-US" dirty="0"/>
          </a:p>
        </p:txBody>
      </p:sp>
      <p:sp>
        <p:nvSpPr>
          <p:cNvPr id="5" name="Footer Placeholder 4">
            <a:extLst>
              <a:ext uri="{FF2B5EF4-FFF2-40B4-BE49-F238E27FC236}">
                <a16:creationId xmlns:a16="http://schemas.microsoft.com/office/drawing/2014/main" id="{1D6AE2AB-BC3C-2F5B-A155-188131B7D8F4}"/>
              </a:ext>
            </a:extLst>
          </p:cNvPr>
          <p:cNvSpPr>
            <a:spLocks noGrp="1"/>
          </p:cNvSpPr>
          <p:nvPr>
            <p:ph type="ftr" sz="quarter" idx="12"/>
          </p:nvPr>
        </p:nvSpPr>
        <p:spPr/>
        <p:txBody>
          <a:bodyPr/>
          <a:lstStyle/>
          <a:p>
            <a:endParaRPr lang="en-US" dirty="0"/>
          </a:p>
        </p:txBody>
      </p:sp>
      <p:pic>
        <p:nvPicPr>
          <p:cNvPr id="6" name="Picture 6">
            <a:extLst>
              <a:ext uri="{FF2B5EF4-FFF2-40B4-BE49-F238E27FC236}">
                <a16:creationId xmlns:a16="http://schemas.microsoft.com/office/drawing/2014/main" id="{6394C7A4-672E-3EEF-5CA5-83E35C01CC2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04352" y="6529934"/>
            <a:ext cx="1225899" cy="3083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Kekst CNC | LinkedIn">
            <a:extLst>
              <a:ext uri="{FF2B5EF4-FFF2-40B4-BE49-F238E27FC236}">
                <a16:creationId xmlns:a16="http://schemas.microsoft.com/office/drawing/2014/main" id="{CB2B0BAC-4B34-A0E7-05C4-2409C29F071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30251" y="6540345"/>
            <a:ext cx="286154" cy="286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691614"/>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19.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270000" y="360000"/>
            <a:ext cx="8604900" cy="1188000"/>
          </a:xfrm>
        </p:spPr>
        <p:txBody>
          <a:bodyPr/>
          <a:lstStyle/>
          <a:p>
            <a:r>
              <a:rPr lang="en-US" dirty="0"/>
              <a:t>Click to add title</a:t>
            </a:r>
            <a:endParaRPr lang="en-US"/>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270000" y="1548000"/>
            <a:ext cx="8604900" cy="4377600"/>
          </a:xfrm>
        </p:spPr>
        <p:txBody>
          <a:bodyPr/>
          <a:lstStyle>
            <a:lvl1pPr>
              <a:defRPr/>
            </a:lvl1pPr>
          </a:lstStyle>
          <a:p>
            <a:pPr lvl="0"/>
            <a:r>
              <a:rPr lang="en-US" noProof="0" dirty="0"/>
              <a:t>Click to add text                                                                                                                                Enter &amp; TAB to view next text style                                                                                                           SHIFT+TAB to view previous text style</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3" name="Date Placeholder 2">
            <a:extLst>
              <a:ext uri="{FF2B5EF4-FFF2-40B4-BE49-F238E27FC236}">
                <a16:creationId xmlns:a16="http://schemas.microsoft.com/office/drawing/2014/main" id="{0B738965-D44B-29BA-39C0-2E8B3AA524C0}"/>
              </a:ext>
            </a:extLst>
          </p:cNvPr>
          <p:cNvSpPr>
            <a:spLocks noGrp="1"/>
          </p:cNvSpPr>
          <p:nvPr>
            <p:ph type="dt" sz="half" idx="10"/>
          </p:nvPr>
        </p:nvSpPr>
        <p:spPr>
          <a:xfrm>
            <a:off x="7415695" y="6318000"/>
            <a:ext cx="1189205" cy="180000"/>
          </a:xfrm>
          <a:prstGeom prst="rect">
            <a:avLst/>
          </a:prstGeom>
        </p:spPr>
        <p:txBody>
          <a:bodyPr/>
          <a:lstStyle/>
          <a:p>
            <a:pPr algn="r"/>
            <a:fld id="{07B3CB3D-2BD8-4574-96EA-66A0A99A6287}" type="datetime4">
              <a:rPr lang="en-US" smtClean="0"/>
              <a:t>September 17, 2025</a:t>
            </a:fld>
            <a:endParaRPr lang="en-US" dirty="0"/>
          </a:p>
        </p:txBody>
      </p:sp>
      <p:sp>
        <p:nvSpPr>
          <p:cNvPr id="4" name="Slide Number Placeholder 3">
            <a:extLst>
              <a:ext uri="{FF2B5EF4-FFF2-40B4-BE49-F238E27FC236}">
                <a16:creationId xmlns:a16="http://schemas.microsoft.com/office/drawing/2014/main" id="{4BF61A42-C183-BC65-7D6E-BBC2454EEFDB}"/>
              </a:ext>
            </a:extLst>
          </p:cNvPr>
          <p:cNvSpPr>
            <a:spLocks noGrp="1"/>
          </p:cNvSpPr>
          <p:nvPr>
            <p:ph type="sldNum" sz="quarter" idx="11"/>
          </p:nvPr>
        </p:nvSpPr>
        <p:spPr/>
        <p:txBody>
          <a:bodyPr/>
          <a:lstStyle/>
          <a:p>
            <a:fld id="{23AA811B-2EBD-4900-905E-5BE206449611}" type="slidenum">
              <a:rPr lang="en-US" smtClean="0"/>
              <a:pPr/>
              <a:t>‹#›</a:t>
            </a:fld>
            <a:endParaRPr lang="en-US" dirty="0"/>
          </a:p>
        </p:txBody>
      </p:sp>
      <p:sp>
        <p:nvSpPr>
          <p:cNvPr id="5" name="Footer Placeholder 4">
            <a:extLst>
              <a:ext uri="{FF2B5EF4-FFF2-40B4-BE49-F238E27FC236}">
                <a16:creationId xmlns:a16="http://schemas.microsoft.com/office/drawing/2014/main" id="{1D6AE2AB-BC3C-2F5B-A155-188131B7D8F4}"/>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4007892383"/>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2.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0B75501E-0F6C-3642-9F83-4FC4566B957A}"/>
              </a:ext>
            </a:extLst>
          </p:cNvPr>
          <p:cNvSpPr>
            <a:spLocks noGrp="1"/>
          </p:cNvSpPr>
          <p:nvPr>
            <p:ph type="title" hasCustomPrompt="1"/>
          </p:nvPr>
        </p:nvSpPr>
        <p:spPr>
          <a:xfrm>
            <a:off x="484996" y="2463864"/>
            <a:ext cx="6682476" cy="1563531"/>
          </a:xfrm>
        </p:spPr>
        <p:txBody>
          <a:bodyPr>
            <a:noAutofit/>
          </a:bodyPr>
          <a:lstStyle>
            <a:lvl1pPr>
              <a:lnSpc>
                <a:spcPct val="80000"/>
              </a:lnSpc>
              <a:defRPr sz="3400">
                <a:solidFill>
                  <a:schemeClr val="bg1"/>
                </a:solidFill>
              </a:defRPr>
            </a:lvl1pPr>
          </a:lstStyle>
          <a:p>
            <a:r>
              <a:rPr lang="en-US" dirty="0"/>
              <a:t>CLICK TO EDIT DIVIDER</a:t>
            </a:r>
            <a:br>
              <a:rPr lang="en-US" dirty="0"/>
            </a:br>
            <a:r>
              <a:rPr lang="en-US" dirty="0"/>
              <a:t>SECTION TITLE</a:t>
            </a:r>
          </a:p>
        </p:txBody>
      </p:sp>
      <p:pic>
        <p:nvPicPr>
          <p:cNvPr id="6" name="Picture 5" descr="A picture containing text, clipart&#10;&#10;Description automatically generated">
            <a:extLst>
              <a:ext uri="{FF2B5EF4-FFF2-40B4-BE49-F238E27FC236}">
                <a16:creationId xmlns:a16="http://schemas.microsoft.com/office/drawing/2014/main" id="{6E8B1AE2-DDA6-ED4E-80F0-54FB66A835C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464909" y="518054"/>
            <a:ext cx="1205509" cy="276999"/>
          </a:xfrm>
          <a:prstGeom prst="rect">
            <a:avLst/>
          </a:prstGeom>
        </p:spPr>
      </p:pic>
    </p:spTree>
    <p:extLst>
      <p:ext uri="{BB962C8B-B14F-4D97-AF65-F5344CB8AC3E}">
        <p14:creationId xmlns:p14="http://schemas.microsoft.com/office/powerpoint/2010/main" val="1964100676"/>
      </p:ext>
    </p:extLst>
  </p:cSld>
  <p:clrMapOvr>
    <a:masterClrMapping/>
  </p:clrMapOvr>
</p:sldLayout>
</file>

<file path=ppt/slideLayouts/slideLayout20.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270000" y="360000"/>
            <a:ext cx="8604900" cy="1188000"/>
          </a:xfrm>
        </p:spPr>
        <p:txBody>
          <a:bodyPr/>
          <a:lstStyle/>
          <a:p>
            <a:r>
              <a:rPr lang="en-US" dirty="0"/>
              <a:t>Click to add title</a:t>
            </a:r>
            <a:endParaRPr lang="en-US"/>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270000" y="1548000"/>
            <a:ext cx="8604900" cy="4377600"/>
          </a:xfrm>
        </p:spPr>
        <p:txBody>
          <a:bodyPr/>
          <a:lstStyle>
            <a:lvl1pPr>
              <a:defRPr/>
            </a:lvl1pPr>
          </a:lstStyle>
          <a:p>
            <a:pPr lvl="0"/>
            <a:r>
              <a:rPr lang="en-US" noProof="0" dirty="0"/>
              <a:t>Click to add text                                                                                                                                Enter &amp; TAB to view next text style                                                                                                           SHIFT+TAB to view previous text style</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3" name="Date Placeholder 2">
            <a:extLst>
              <a:ext uri="{FF2B5EF4-FFF2-40B4-BE49-F238E27FC236}">
                <a16:creationId xmlns:a16="http://schemas.microsoft.com/office/drawing/2014/main" id="{0B738965-D44B-29BA-39C0-2E8B3AA524C0}"/>
              </a:ext>
            </a:extLst>
          </p:cNvPr>
          <p:cNvSpPr>
            <a:spLocks noGrp="1"/>
          </p:cNvSpPr>
          <p:nvPr>
            <p:ph type="dt" sz="half" idx="10"/>
          </p:nvPr>
        </p:nvSpPr>
        <p:spPr>
          <a:xfrm>
            <a:off x="7415695" y="6318000"/>
            <a:ext cx="1189205" cy="180000"/>
          </a:xfrm>
          <a:prstGeom prst="rect">
            <a:avLst/>
          </a:prstGeom>
        </p:spPr>
        <p:txBody>
          <a:bodyPr/>
          <a:lstStyle/>
          <a:p>
            <a:pPr algn="r"/>
            <a:fld id="{07B3CB3D-2BD8-4574-96EA-66A0A99A6287}" type="datetime4">
              <a:rPr lang="en-US" smtClean="0"/>
              <a:t>September 17, 2025</a:t>
            </a:fld>
            <a:endParaRPr lang="en-US" dirty="0"/>
          </a:p>
        </p:txBody>
      </p:sp>
      <p:sp>
        <p:nvSpPr>
          <p:cNvPr id="4" name="Slide Number Placeholder 3">
            <a:extLst>
              <a:ext uri="{FF2B5EF4-FFF2-40B4-BE49-F238E27FC236}">
                <a16:creationId xmlns:a16="http://schemas.microsoft.com/office/drawing/2014/main" id="{4BF61A42-C183-BC65-7D6E-BBC2454EEFDB}"/>
              </a:ext>
            </a:extLst>
          </p:cNvPr>
          <p:cNvSpPr>
            <a:spLocks noGrp="1"/>
          </p:cNvSpPr>
          <p:nvPr>
            <p:ph type="sldNum" sz="quarter" idx="11"/>
          </p:nvPr>
        </p:nvSpPr>
        <p:spPr/>
        <p:txBody>
          <a:bodyPr/>
          <a:lstStyle/>
          <a:p>
            <a:fld id="{23AA811B-2EBD-4900-905E-5BE206449611}" type="slidenum">
              <a:rPr lang="en-US" smtClean="0"/>
              <a:pPr/>
              <a:t>‹#›</a:t>
            </a:fld>
            <a:endParaRPr lang="en-US" dirty="0"/>
          </a:p>
        </p:txBody>
      </p:sp>
      <p:sp>
        <p:nvSpPr>
          <p:cNvPr id="5" name="Footer Placeholder 4">
            <a:extLst>
              <a:ext uri="{FF2B5EF4-FFF2-40B4-BE49-F238E27FC236}">
                <a16:creationId xmlns:a16="http://schemas.microsoft.com/office/drawing/2014/main" id="{1D6AE2AB-BC3C-2F5B-A155-188131B7D8F4}"/>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4186592685"/>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21.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270000" y="360000"/>
            <a:ext cx="8604900" cy="1188000"/>
          </a:xfrm>
        </p:spPr>
        <p:txBody>
          <a:bodyPr/>
          <a:lstStyle/>
          <a:p>
            <a:r>
              <a:rPr lang="en-US" dirty="0"/>
              <a:t>Click to add title</a:t>
            </a:r>
            <a:endParaRPr lang="en-US"/>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270000" y="1548000"/>
            <a:ext cx="8604900" cy="4377600"/>
          </a:xfrm>
        </p:spPr>
        <p:txBody>
          <a:bodyPr/>
          <a:lstStyle>
            <a:lvl1pPr>
              <a:defRPr/>
            </a:lvl1pPr>
          </a:lstStyle>
          <a:p>
            <a:pPr lvl="0"/>
            <a:r>
              <a:rPr lang="en-US" noProof="0" dirty="0"/>
              <a:t>Click to add text                                                                                                                                Enter &amp; TAB to view next text style                                                                                                           SHIFT+TAB to view previous text style</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3" name="Date Placeholder 2">
            <a:extLst>
              <a:ext uri="{FF2B5EF4-FFF2-40B4-BE49-F238E27FC236}">
                <a16:creationId xmlns:a16="http://schemas.microsoft.com/office/drawing/2014/main" id="{0B738965-D44B-29BA-39C0-2E8B3AA524C0}"/>
              </a:ext>
            </a:extLst>
          </p:cNvPr>
          <p:cNvSpPr>
            <a:spLocks noGrp="1"/>
          </p:cNvSpPr>
          <p:nvPr>
            <p:ph type="dt" sz="half" idx="10"/>
          </p:nvPr>
        </p:nvSpPr>
        <p:spPr>
          <a:xfrm>
            <a:off x="7415695" y="6318000"/>
            <a:ext cx="1189205" cy="180000"/>
          </a:xfrm>
          <a:prstGeom prst="rect">
            <a:avLst/>
          </a:prstGeom>
        </p:spPr>
        <p:txBody>
          <a:bodyPr/>
          <a:lstStyle/>
          <a:p>
            <a:pPr algn="r"/>
            <a:fld id="{07B3CB3D-2BD8-4574-96EA-66A0A99A6287}" type="datetime4">
              <a:rPr lang="en-US" smtClean="0"/>
              <a:t>September 17, 2025</a:t>
            </a:fld>
            <a:endParaRPr lang="en-US" dirty="0"/>
          </a:p>
        </p:txBody>
      </p:sp>
      <p:sp>
        <p:nvSpPr>
          <p:cNvPr id="4" name="Slide Number Placeholder 3">
            <a:extLst>
              <a:ext uri="{FF2B5EF4-FFF2-40B4-BE49-F238E27FC236}">
                <a16:creationId xmlns:a16="http://schemas.microsoft.com/office/drawing/2014/main" id="{4BF61A42-C183-BC65-7D6E-BBC2454EEFDB}"/>
              </a:ext>
            </a:extLst>
          </p:cNvPr>
          <p:cNvSpPr>
            <a:spLocks noGrp="1"/>
          </p:cNvSpPr>
          <p:nvPr>
            <p:ph type="sldNum" sz="quarter" idx="11"/>
          </p:nvPr>
        </p:nvSpPr>
        <p:spPr/>
        <p:txBody>
          <a:bodyPr/>
          <a:lstStyle/>
          <a:p>
            <a:fld id="{23AA811B-2EBD-4900-905E-5BE206449611}" type="slidenum">
              <a:rPr lang="en-US" smtClean="0"/>
              <a:pPr/>
              <a:t>‹#›</a:t>
            </a:fld>
            <a:endParaRPr lang="en-US" dirty="0"/>
          </a:p>
        </p:txBody>
      </p:sp>
      <p:sp>
        <p:nvSpPr>
          <p:cNvPr id="5" name="Footer Placeholder 4">
            <a:extLst>
              <a:ext uri="{FF2B5EF4-FFF2-40B4-BE49-F238E27FC236}">
                <a16:creationId xmlns:a16="http://schemas.microsoft.com/office/drawing/2014/main" id="{1D6AE2AB-BC3C-2F5B-A155-188131B7D8F4}"/>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509152494"/>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22.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270000" y="360000"/>
            <a:ext cx="8604900" cy="1188000"/>
          </a:xfrm>
        </p:spPr>
        <p:txBody>
          <a:bodyPr/>
          <a:lstStyle/>
          <a:p>
            <a:r>
              <a:rPr lang="en-US" dirty="0"/>
              <a:t>Click to add title</a:t>
            </a:r>
            <a:endParaRPr lang="en-US"/>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270000" y="1548000"/>
            <a:ext cx="8604900" cy="4377600"/>
          </a:xfrm>
        </p:spPr>
        <p:txBody>
          <a:bodyPr/>
          <a:lstStyle>
            <a:lvl1pPr>
              <a:defRPr/>
            </a:lvl1pPr>
          </a:lstStyle>
          <a:p>
            <a:pPr lvl="0"/>
            <a:r>
              <a:rPr lang="en-US" noProof="0" dirty="0"/>
              <a:t>Click to add text                                                                                                                                Enter &amp; TAB to view next text style                                                                                                           SHIFT+TAB to view previous text style</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3" name="Date Placeholder 2">
            <a:extLst>
              <a:ext uri="{FF2B5EF4-FFF2-40B4-BE49-F238E27FC236}">
                <a16:creationId xmlns:a16="http://schemas.microsoft.com/office/drawing/2014/main" id="{0B738965-D44B-29BA-39C0-2E8B3AA524C0}"/>
              </a:ext>
            </a:extLst>
          </p:cNvPr>
          <p:cNvSpPr>
            <a:spLocks noGrp="1"/>
          </p:cNvSpPr>
          <p:nvPr>
            <p:ph type="dt" sz="half" idx="10"/>
          </p:nvPr>
        </p:nvSpPr>
        <p:spPr>
          <a:xfrm>
            <a:off x="7415695" y="6318000"/>
            <a:ext cx="1189205" cy="180000"/>
          </a:xfrm>
          <a:prstGeom prst="rect">
            <a:avLst/>
          </a:prstGeom>
        </p:spPr>
        <p:txBody>
          <a:bodyPr/>
          <a:lstStyle/>
          <a:p>
            <a:pPr algn="r"/>
            <a:fld id="{07B3CB3D-2BD8-4574-96EA-66A0A99A6287}" type="datetime4">
              <a:rPr lang="en-US" smtClean="0"/>
              <a:t>September 17, 2025</a:t>
            </a:fld>
            <a:endParaRPr lang="en-US" dirty="0"/>
          </a:p>
        </p:txBody>
      </p:sp>
      <p:sp>
        <p:nvSpPr>
          <p:cNvPr id="4" name="Slide Number Placeholder 3">
            <a:extLst>
              <a:ext uri="{FF2B5EF4-FFF2-40B4-BE49-F238E27FC236}">
                <a16:creationId xmlns:a16="http://schemas.microsoft.com/office/drawing/2014/main" id="{4BF61A42-C183-BC65-7D6E-BBC2454EEFDB}"/>
              </a:ext>
            </a:extLst>
          </p:cNvPr>
          <p:cNvSpPr>
            <a:spLocks noGrp="1"/>
          </p:cNvSpPr>
          <p:nvPr>
            <p:ph type="sldNum" sz="quarter" idx="11"/>
          </p:nvPr>
        </p:nvSpPr>
        <p:spPr/>
        <p:txBody>
          <a:bodyPr/>
          <a:lstStyle/>
          <a:p>
            <a:fld id="{23AA811B-2EBD-4900-905E-5BE206449611}" type="slidenum">
              <a:rPr lang="en-US" smtClean="0"/>
              <a:pPr/>
              <a:t>‹#›</a:t>
            </a:fld>
            <a:endParaRPr lang="en-US" dirty="0"/>
          </a:p>
        </p:txBody>
      </p:sp>
      <p:sp>
        <p:nvSpPr>
          <p:cNvPr id="5" name="Footer Placeholder 4">
            <a:extLst>
              <a:ext uri="{FF2B5EF4-FFF2-40B4-BE49-F238E27FC236}">
                <a16:creationId xmlns:a16="http://schemas.microsoft.com/office/drawing/2014/main" id="{1D6AE2AB-BC3C-2F5B-A155-188131B7D8F4}"/>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778525773"/>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23.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270000" y="360000"/>
            <a:ext cx="8604900" cy="1188000"/>
          </a:xfrm>
        </p:spPr>
        <p:txBody>
          <a:bodyPr/>
          <a:lstStyle/>
          <a:p>
            <a:r>
              <a:rPr lang="en-US" dirty="0"/>
              <a:t>Click to add title</a:t>
            </a:r>
            <a:endParaRPr lang="en-US"/>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270000" y="1548000"/>
            <a:ext cx="8604900" cy="4377600"/>
          </a:xfrm>
        </p:spPr>
        <p:txBody>
          <a:bodyPr/>
          <a:lstStyle>
            <a:lvl1pPr>
              <a:defRPr/>
            </a:lvl1pPr>
          </a:lstStyle>
          <a:p>
            <a:pPr lvl="0"/>
            <a:r>
              <a:rPr lang="en-US" noProof="0" dirty="0"/>
              <a:t>Click to add text                                                                                                                                Enter &amp; TAB to view next text style                                                                                                           SHIFT+TAB to view previous text style</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3" name="Date Placeholder 2">
            <a:extLst>
              <a:ext uri="{FF2B5EF4-FFF2-40B4-BE49-F238E27FC236}">
                <a16:creationId xmlns:a16="http://schemas.microsoft.com/office/drawing/2014/main" id="{0B738965-D44B-29BA-39C0-2E8B3AA524C0}"/>
              </a:ext>
            </a:extLst>
          </p:cNvPr>
          <p:cNvSpPr>
            <a:spLocks noGrp="1"/>
          </p:cNvSpPr>
          <p:nvPr>
            <p:ph type="dt" sz="half" idx="10"/>
          </p:nvPr>
        </p:nvSpPr>
        <p:spPr>
          <a:xfrm>
            <a:off x="7415695" y="6318000"/>
            <a:ext cx="1189205" cy="180000"/>
          </a:xfrm>
          <a:prstGeom prst="rect">
            <a:avLst/>
          </a:prstGeom>
        </p:spPr>
        <p:txBody>
          <a:bodyPr/>
          <a:lstStyle/>
          <a:p>
            <a:pPr algn="r"/>
            <a:fld id="{07B3CB3D-2BD8-4574-96EA-66A0A99A6287}" type="datetime4">
              <a:rPr lang="en-US" smtClean="0"/>
              <a:t>September 17, 2025</a:t>
            </a:fld>
            <a:endParaRPr lang="en-US" dirty="0"/>
          </a:p>
        </p:txBody>
      </p:sp>
      <p:sp>
        <p:nvSpPr>
          <p:cNvPr id="4" name="Slide Number Placeholder 3">
            <a:extLst>
              <a:ext uri="{FF2B5EF4-FFF2-40B4-BE49-F238E27FC236}">
                <a16:creationId xmlns:a16="http://schemas.microsoft.com/office/drawing/2014/main" id="{4BF61A42-C183-BC65-7D6E-BBC2454EEFDB}"/>
              </a:ext>
            </a:extLst>
          </p:cNvPr>
          <p:cNvSpPr>
            <a:spLocks noGrp="1"/>
          </p:cNvSpPr>
          <p:nvPr>
            <p:ph type="sldNum" sz="quarter" idx="11"/>
          </p:nvPr>
        </p:nvSpPr>
        <p:spPr/>
        <p:txBody>
          <a:bodyPr/>
          <a:lstStyle/>
          <a:p>
            <a:fld id="{23AA811B-2EBD-4900-905E-5BE206449611}" type="slidenum">
              <a:rPr lang="en-US" smtClean="0"/>
              <a:pPr/>
              <a:t>‹#›</a:t>
            </a:fld>
            <a:endParaRPr lang="en-US" dirty="0"/>
          </a:p>
        </p:txBody>
      </p:sp>
      <p:sp>
        <p:nvSpPr>
          <p:cNvPr id="5" name="Footer Placeholder 4">
            <a:extLst>
              <a:ext uri="{FF2B5EF4-FFF2-40B4-BE49-F238E27FC236}">
                <a16:creationId xmlns:a16="http://schemas.microsoft.com/office/drawing/2014/main" id="{1D6AE2AB-BC3C-2F5B-A155-188131B7D8F4}"/>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641497011"/>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24.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270000" y="360000"/>
            <a:ext cx="8604900" cy="1188000"/>
          </a:xfrm>
        </p:spPr>
        <p:txBody>
          <a:bodyPr/>
          <a:lstStyle/>
          <a:p>
            <a:r>
              <a:rPr lang="en-US" dirty="0"/>
              <a:t>Click to add title</a:t>
            </a:r>
            <a:endParaRPr lang="en-US"/>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270000" y="1548000"/>
            <a:ext cx="8604900" cy="4377600"/>
          </a:xfrm>
        </p:spPr>
        <p:txBody>
          <a:bodyPr/>
          <a:lstStyle>
            <a:lvl1pPr>
              <a:defRPr/>
            </a:lvl1pPr>
          </a:lstStyle>
          <a:p>
            <a:pPr lvl="0"/>
            <a:r>
              <a:rPr lang="en-US" noProof="0" dirty="0"/>
              <a:t>Click to add text                                                                                                                                Enter &amp; TAB to view next text style                                                                                                           SHIFT+TAB to view previous text style</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4" name="Slide Number Placeholder 3">
            <a:extLst>
              <a:ext uri="{FF2B5EF4-FFF2-40B4-BE49-F238E27FC236}">
                <a16:creationId xmlns:a16="http://schemas.microsoft.com/office/drawing/2014/main" id="{4BF61A42-C183-BC65-7D6E-BBC2454EEFDB}"/>
              </a:ext>
            </a:extLst>
          </p:cNvPr>
          <p:cNvSpPr>
            <a:spLocks noGrp="1"/>
          </p:cNvSpPr>
          <p:nvPr>
            <p:ph type="sldNum" sz="quarter" idx="11"/>
          </p:nvPr>
        </p:nvSpPr>
        <p:spPr/>
        <p:txBody>
          <a:bodyPr/>
          <a:lstStyle/>
          <a:p>
            <a:fld id="{23AA811B-2EBD-4900-905E-5BE206449611}" type="slidenum">
              <a:rPr lang="en-US" smtClean="0"/>
              <a:pPr/>
              <a:t>‹#›</a:t>
            </a:fld>
            <a:endParaRPr lang="en-US" dirty="0"/>
          </a:p>
        </p:txBody>
      </p:sp>
      <p:sp>
        <p:nvSpPr>
          <p:cNvPr id="5" name="Footer Placeholder 4">
            <a:extLst>
              <a:ext uri="{FF2B5EF4-FFF2-40B4-BE49-F238E27FC236}">
                <a16:creationId xmlns:a16="http://schemas.microsoft.com/office/drawing/2014/main" id="{1D6AE2AB-BC3C-2F5B-A155-188131B7D8F4}"/>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856483071"/>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3.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Content Slide">
    <p:bg>
      <p:bgPr>
        <a:gradFill flip="none" rotWithShape="1">
          <a:gsLst>
            <a:gs pos="13000">
              <a:schemeClr val="accent3">
                <a:lumMod val="5000"/>
                <a:lumOff val="95000"/>
              </a:schemeClr>
            </a:gs>
            <a:gs pos="71000">
              <a:schemeClr val="accent3">
                <a:lumMod val="45000"/>
                <a:lumOff val="55000"/>
              </a:schemeClr>
            </a:gs>
            <a:gs pos="83000">
              <a:schemeClr val="accent3">
                <a:lumMod val="45000"/>
                <a:lumOff val="55000"/>
              </a:schemeClr>
            </a:gs>
            <a:gs pos="98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8" name="Text Placeholder 17"/>
          <p:cNvSpPr>
            <a:spLocks noGrp="1"/>
          </p:cNvSpPr>
          <p:nvPr>
            <p:ph type="body" sz="quarter" idx="13" hasCustomPrompt="1"/>
          </p:nvPr>
        </p:nvSpPr>
        <p:spPr>
          <a:xfrm>
            <a:off x="221049" y="1151824"/>
            <a:ext cx="8797081" cy="5082904"/>
          </a:xfrm>
        </p:spPr>
        <p:txBody>
          <a:bodyPr>
            <a:normAutofit/>
          </a:bodyPr>
          <a:lstStyle>
            <a:lvl1pPr marL="171450" indent="-171450">
              <a:buClr>
                <a:schemeClr val="accent1"/>
              </a:buClr>
              <a:buFont typeface="Wingdings" pitchFamily="2" charset="2"/>
              <a:buChar char="§"/>
              <a:defRPr sz="1400" baseline="0">
                <a:solidFill>
                  <a:schemeClr val="tx1"/>
                </a:solidFill>
              </a:defRPr>
            </a:lvl1pPr>
          </a:lstStyle>
          <a:p>
            <a:pPr lvl="0"/>
            <a:r>
              <a:rPr lang="en-US" dirty="0"/>
              <a:t>Executive Summary</a:t>
            </a:r>
          </a:p>
          <a:p>
            <a:pPr lvl="0"/>
            <a:r>
              <a:rPr lang="en-US" dirty="0"/>
              <a:t>History and Overview of Company</a:t>
            </a:r>
          </a:p>
          <a:p>
            <a:pPr lvl="0"/>
            <a:r>
              <a:rPr lang="en-US" dirty="0"/>
              <a:t>Change is Warranted at Company</a:t>
            </a:r>
          </a:p>
          <a:p>
            <a:pPr lvl="0"/>
            <a:r>
              <a:rPr lang="en-US" dirty="0"/>
              <a:t>The Nominees are Accomplished Professionals that Bring Needed Skills to the Company</a:t>
            </a:r>
          </a:p>
          <a:p>
            <a:pPr lvl="0"/>
            <a:r>
              <a:rPr lang="en-US" dirty="0"/>
              <a:t>Our Plan Maximizes Value for Shareholders</a:t>
            </a:r>
          </a:p>
          <a:p>
            <a:pPr lvl="0"/>
            <a:r>
              <a:rPr lang="en-US" dirty="0"/>
              <a:t>Misleading Claims are an Attempt to Confuse Shareholders</a:t>
            </a:r>
          </a:p>
          <a:p>
            <a:pPr lvl="0"/>
            <a:r>
              <a:rPr lang="en-US" dirty="0"/>
              <a:t>Conclusion</a:t>
            </a:r>
          </a:p>
        </p:txBody>
      </p:sp>
      <p:sp>
        <p:nvSpPr>
          <p:cNvPr id="12" name="Slide Number Placeholder 7">
            <a:extLst>
              <a:ext uri="{FF2B5EF4-FFF2-40B4-BE49-F238E27FC236}">
                <a16:creationId xmlns:a16="http://schemas.microsoft.com/office/drawing/2014/main" id="{6BCFFA49-8529-A348-A392-95CE7431C01E}"/>
              </a:ext>
            </a:extLst>
          </p:cNvPr>
          <p:cNvSpPr>
            <a:spLocks noGrp="1"/>
          </p:cNvSpPr>
          <p:nvPr>
            <p:ph type="sldNum" sz="quarter" idx="4"/>
          </p:nvPr>
        </p:nvSpPr>
        <p:spPr>
          <a:xfrm>
            <a:off x="8543336" y="6559527"/>
            <a:ext cx="446212" cy="249385"/>
          </a:xfrm>
          <a:prstGeom prst="rect">
            <a:avLst/>
          </a:prstGeom>
        </p:spPr>
        <p:txBody>
          <a:bodyPr vert="horz" lIns="91440" tIns="45720" rIns="91440" bIns="45720" rtlCol="0" anchor="ctr"/>
          <a:lstStyle>
            <a:lvl1pPr algn="r">
              <a:defRPr sz="1000">
                <a:solidFill>
                  <a:schemeClr val="accent1"/>
                </a:solidFill>
                <a:latin typeface="Arial" panose="020B0604020202020204" pitchFamily="34" charset="0"/>
                <a:cs typeface="Arial" panose="020B0604020202020204" pitchFamily="34" charset="0"/>
              </a:defRPr>
            </a:lvl1pPr>
          </a:lstStyle>
          <a:p>
            <a:fld id="{4895E9B9-AD0E-40DF-8802-32BF4D2C5A5C}" type="slidenum">
              <a:rPr lang="en-US" smtClean="0"/>
              <a:pPr/>
              <a:t>‹#›</a:t>
            </a:fld>
            <a:endParaRPr lang="en-US" dirty="0"/>
          </a:p>
        </p:txBody>
      </p:sp>
      <p:sp>
        <p:nvSpPr>
          <p:cNvPr id="2" name="Title 1">
            <a:extLst>
              <a:ext uri="{FF2B5EF4-FFF2-40B4-BE49-F238E27FC236}">
                <a16:creationId xmlns:a16="http://schemas.microsoft.com/office/drawing/2014/main" id="{DCA0F84F-25CF-244A-A41C-BE3DB9C30BFE}"/>
              </a:ext>
            </a:extLst>
          </p:cNvPr>
          <p:cNvSpPr>
            <a:spLocks noGrp="1"/>
          </p:cNvSpPr>
          <p:nvPr>
            <p:ph type="title" hasCustomPrompt="1"/>
          </p:nvPr>
        </p:nvSpPr>
        <p:spPr>
          <a:xfrm>
            <a:off x="183165" y="346182"/>
            <a:ext cx="8834965" cy="702616"/>
          </a:xfrm>
        </p:spPr>
        <p:txBody>
          <a:bodyPr>
            <a:normAutofit/>
          </a:bodyPr>
          <a:lstStyle>
            <a:lvl1pPr>
              <a:defRPr sz="2200"/>
            </a:lvl1pPr>
          </a:lstStyle>
          <a:p>
            <a:r>
              <a:rPr lang="en-US" dirty="0"/>
              <a:t>Click To Edit Main Headline</a:t>
            </a:r>
          </a:p>
        </p:txBody>
      </p:sp>
      <p:sp>
        <p:nvSpPr>
          <p:cNvPr id="20" name="Text Placeholder 19">
            <a:extLst>
              <a:ext uri="{FF2B5EF4-FFF2-40B4-BE49-F238E27FC236}">
                <a16:creationId xmlns:a16="http://schemas.microsoft.com/office/drawing/2014/main" id="{D9456205-7649-FD4B-8543-45FBE216121C}"/>
              </a:ext>
            </a:extLst>
          </p:cNvPr>
          <p:cNvSpPr>
            <a:spLocks noGrp="1"/>
          </p:cNvSpPr>
          <p:nvPr>
            <p:ph type="body" sz="quarter" idx="14" hasCustomPrompt="1"/>
          </p:nvPr>
        </p:nvSpPr>
        <p:spPr>
          <a:xfrm>
            <a:off x="193020" y="195580"/>
            <a:ext cx="8825110" cy="209211"/>
          </a:xfrm>
        </p:spPr>
        <p:txBody>
          <a:bodyPr>
            <a:noAutofit/>
          </a:bodyPr>
          <a:lstStyle>
            <a:lvl1pPr marL="0" indent="0">
              <a:buFontTx/>
              <a:buNone/>
              <a:defRPr sz="1100" kern="700" spc="200" baseline="0">
                <a:solidFill>
                  <a:schemeClr val="accent2"/>
                </a:solidFill>
              </a:defRPr>
            </a:lvl1pPr>
            <a:lvl2pPr marL="342900" indent="0">
              <a:buFontTx/>
              <a:buNone/>
              <a:defRPr>
                <a:solidFill>
                  <a:schemeClr val="accent2"/>
                </a:solidFill>
              </a:defRPr>
            </a:lvl2pPr>
            <a:lvl3pPr marL="685800" indent="0">
              <a:buFontTx/>
              <a:buNone/>
              <a:defRPr>
                <a:solidFill>
                  <a:schemeClr val="accent2"/>
                </a:solidFill>
              </a:defRPr>
            </a:lvl3pPr>
            <a:lvl4pPr marL="1028700" indent="0">
              <a:buFontTx/>
              <a:buNone/>
              <a:defRPr>
                <a:solidFill>
                  <a:schemeClr val="accent2"/>
                </a:solidFill>
              </a:defRPr>
            </a:lvl4pPr>
            <a:lvl5pPr marL="1371600" indent="0">
              <a:buFontTx/>
              <a:buNone/>
              <a:defRPr>
                <a:solidFill>
                  <a:schemeClr val="accent2"/>
                </a:solidFill>
              </a:defRPr>
            </a:lvl5pPr>
          </a:lstStyle>
          <a:p>
            <a:pPr lvl="0"/>
            <a:r>
              <a:rPr lang="en-US" dirty="0"/>
              <a:t>CLICK TO EDIT TOPIC SUBHEADER</a:t>
            </a:r>
          </a:p>
        </p:txBody>
      </p:sp>
    </p:spTree>
    <p:extLst>
      <p:ext uri="{BB962C8B-B14F-4D97-AF65-F5344CB8AC3E}">
        <p14:creationId xmlns:p14="http://schemas.microsoft.com/office/powerpoint/2010/main" val="1601766611"/>
      </p:ext>
    </p:extLst>
  </p:cSld>
  <p:clrMapOvr>
    <a:masterClrMapping/>
  </p:clrMapOvr>
</p:sldLayout>
</file>

<file path=ppt/slideLayouts/slideLayout4.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Content - Feature Box Subheadline">
    <p:bg>
      <p:bgPr>
        <a:gradFill flip="none" rotWithShape="1">
          <a:gsLst>
            <a:gs pos="13000">
              <a:schemeClr val="accent3">
                <a:lumMod val="5000"/>
                <a:lumOff val="95000"/>
              </a:schemeClr>
            </a:gs>
            <a:gs pos="71000">
              <a:schemeClr val="accent3">
                <a:lumMod val="45000"/>
                <a:lumOff val="55000"/>
              </a:schemeClr>
            </a:gs>
            <a:gs pos="83000">
              <a:schemeClr val="accent3">
                <a:lumMod val="45000"/>
                <a:lumOff val="55000"/>
              </a:schemeClr>
            </a:gs>
            <a:gs pos="98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8" name="Text Placeholder 17"/>
          <p:cNvSpPr>
            <a:spLocks noGrp="1"/>
          </p:cNvSpPr>
          <p:nvPr>
            <p:ph type="body" sz="quarter" idx="13" hasCustomPrompt="1"/>
          </p:nvPr>
        </p:nvSpPr>
        <p:spPr>
          <a:xfrm>
            <a:off x="221049" y="1815352"/>
            <a:ext cx="8701075" cy="4419375"/>
          </a:xfrm>
        </p:spPr>
        <p:txBody>
          <a:bodyPr>
            <a:normAutofit/>
          </a:bodyPr>
          <a:lstStyle>
            <a:lvl1pPr marL="171450" indent="-171450">
              <a:buClr>
                <a:schemeClr val="accent1"/>
              </a:buClr>
              <a:buFont typeface="Wingdings" pitchFamily="2" charset="2"/>
              <a:buChar char="§"/>
              <a:defRPr sz="1400" baseline="0">
                <a:solidFill>
                  <a:schemeClr val="tx1"/>
                </a:solidFill>
              </a:defRPr>
            </a:lvl1pPr>
          </a:lstStyle>
          <a:p>
            <a:pPr lvl="0"/>
            <a:r>
              <a:rPr lang="en-US" dirty="0"/>
              <a:t>Executive Summary</a:t>
            </a:r>
          </a:p>
          <a:p>
            <a:pPr lvl="0"/>
            <a:r>
              <a:rPr lang="en-US" dirty="0"/>
              <a:t>History and Overview of Company</a:t>
            </a:r>
          </a:p>
          <a:p>
            <a:pPr lvl="0"/>
            <a:r>
              <a:rPr lang="en-US" dirty="0"/>
              <a:t>Change is Warranted at Company</a:t>
            </a:r>
          </a:p>
          <a:p>
            <a:pPr lvl="0"/>
            <a:r>
              <a:rPr lang="en-US" dirty="0"/>
              <a:t>The Nominees are Accomplished Professionals that Bring Needed Skills to the Company</a:t>
            </a:r>
          </a:p>
          <a:p>
            <a:pPr lvl="0"/>
            <a:r>
              <a:rPr lang="en-US" dirty="0"/>
              <a:t>Our Plan Maximizes Value for Shareholders</a:t>
            </a:r>
          </a:p>
          <a:p>
            <a:pPr lvl="0"/>
            <a:r>
              <a:rPr lang="en-US" dirty="0"/>
              <a:t>Misleading Claims are an Attempt to Confuse Shareholders</a:t>
            </a:r>
          </a:p>
          <a:p>
            <a:pPr lvl="0"/>
            <a:r>
              <a:rPr lang="en-US" dirty="0"/>
              <a:t>Conclusion</a:t>
            </a:r>
          </a:p>
        </p:txBody>
      </p:sp>
      <p:sp>
        <p:nvSpPr>
          <p:cNvPr id="12" name="Slide Number Placeholder 7">
            <a:extLst>
              <a:ext uri="{FF2B5EF4-FFF2-40B4-BE49-F238E27FC236}">
                <a16:creationId xmlns:a16="http://schemas.microsoft.com/office/drawing/2014/main" id="{6BCFFA49-8529-A348-A392-95CE7431C01E}"/>
              </a:ext>
            </a:extLst>
          </p:cNvPr>
          <p:cNvSpPr>
            <a:spLocks noGrp="1"/>
          </p:cNvSpPr>
          <p:nvPr>
            <p:ph type="sldNum" sz="quarter" idx="4"/>
          </p:nvPr>
        </p:nvSpPr>
        <p:spPr>
          <a:xfrm>
            <a:off x="8543336" y="6559527"/>
            <a:ext cx="446212" cy="249385"/>
          </a:xfrm>
          <a:prstGeom prst="rect">
            <a:avLst/>
          </a:prstGeom>
        </p:spPr>
        <p:txBody>
          <a:bodyPr vert="horz" lIns="91440" tIns="45720" rIns="91440" bIns="45720" rtlCol="0" anchor="ctr"/>
          <a:lstStyle>
            <a:lvl1pPr algn="r">
              <a:defRPr sz="1000">
                <a:solidFill>
                  <a:schemeClr val="accent1"/>
                </a:solidFill>
                <a:latin typeface="Arial" panose="020B0604020202020204" pitchFamily="34" charset="0"/>
                <a:cs typeface="Arial" panose="020B0604020202020204" pitchFamily="34" charset="0"/>
              </a:defRPr>
            </a:lvl1pPr>
          </a:lstStyle>
          <a:p>
            <a:fld id="{4895E9B9-AD0E-40DF-8802-32BF4D2C5A5C}" type="slidenum">
              <a:rPr lang="en-US" smtClean="0"/>
              <a:pPr/>
              <a:t>‹#›</a:t>
            </a:fld>
            <a:endParaRPr lang="en-US" dirty="0"/>
          </a:p>
        </p:txBody>
      </p:sp>
      <p:sp>
        <p:nvSpPr>
          <p:cNvPr id="2" name="Title 1">
            <a:extLst>
              <a:ext uri="{FF2B5EF4-FFF2-40B4-BE49-F238E27FC236}">
                <a16:creationId xmlns:a16="http://schemas.microsoft.com/office/drawing/2014/main" id="{DCA0F84F-25CF-244A-A41C-BE3DB9C30BFE}"/>
              </a:ext>
            </a:extLst>
          </p:cNvPr>
          <p:cNvSpPr>
            <a:spLocks noGrp="1"/>
          </p:cNvSpPr>
          <p:nvPr>
            <p:ph type="title" hasCustomPrompt="1"/>
          </p:nvPr>
        </p:nvSpPr>
        <p:spPr>
          <a:xfrm>
            <a:off x="183165" y="346182"/>
            <a:ext cx="8767815" cy="702616"/>
          </a:xfrm>
        </p:spPr>
        <p:txBody>
          <a:bodyPr>
            <a:normAutofit/>
          </a:bodyPr>
          <a:lstStyle>
            <a:lvl1pPr>
              <a:defRPr sz="2200"/>
            </a:lvl1pPr>
          </a:lstStyle>
          <a:p>
            <a:r>
              <a:rPr lang="en-US" dirty="0"/>
              <a:t>Click To Edit Main Headline</a:t>
            </a:r>
          </a:p>
        </p:txBody>
      </p:sp>
      <p:sp>
        <p:nvSpPr>
          <p:cNvPr id="20" name="Text Placeholder 19">
            <a:extLst>
              <a:ext uri="{FF2B5EF4-FFF2-40B4-BE49-F238E27FC236}">
                <a16:creationId xmlns:a16="http://schemas.microsoft.com/office/drawing/2014/main" id="{D9456205-7649-FD4B-8543-45FBE216121C}"/>
              </a:ext>
            </a:extLst>
          </p:cNvPr>
          <p:cNvSpPr>
            <a:spLocks noGrp="1"/>
          </p:cNvSpPr>
          <p:nvPr>
            <p:ph type="body" sz="quarter" idx="14" hasCustomPrompt="1"/>
          </p:nvPr>
        </p:nvSpPr>
        <p:spPr>
          <a:xfrm>
            <a:off x="193020" y="214241"/>
            <a:ext cx="8767815" cy="209211"/>
          </a:xfrm>
        </p:spPr>
        <p:txBody>
          <a:bodyPr>
            <a:noAutofit/>
          </a:bodyPr>
          <a:lstStyle>
            <a:lvl1pPr marL="0" indent="0">
              <a:buFontTx/>
              <a:buNone/>
              <a:defRPr sz="1100" kern="700" spc="200" baseline="0">
                <a:solidFill>
                  <a:schemeClr val="accent2"/>
                </a:solidFill>
              </a:defRPr>
            </a:lvl1pPr>
            <a:lvl2pPr marL="342900" indent="0">
              <a:buFontTx/>
              <a:buNone/>
              <a:defRPr>
                <a:solidFill>
                  <a:schemeClr val="accent2"/>
                </a:solidFill>
              </a:defRPr>
            </a:lvl2pPr>
            <a:lvl3pPr marL="685800" indent="0">
              <a:buFontTx/>
              <a:buNone/>
              <a:defRPr>
                <a:solidFill>
                  <a:schemeClr val="accent2"/>
                </a:solidFill>
              </a:defRPr>
            </a:lvl3pPr>
            <a:lvl4pPr marL="1028700" indent="0">
              <a:buFontTx/>
              <a:buNone/>
              <a:defRPr>
                <a:solidFill>
                  <a:schemeClr val="accent2"/>
                </a:solidFill>
              </a:defRPr>
            </a:lvl4pPr>
            <a:lvl5pPr marL="1371600" indent="0">
              <a:buFontTx/>
              <a:buNone/>
              <a:defRPr>
                <a:solidFill>
                  <a:schemeClr val="accent2"/>
                </a:solidFill>
              </a:defRPr>
            </a:lvl5pPr>
          </a:lstStyle>
          <a:p>
            <a:pPr lvl="0"/>
            <a:r>
              <a:rPr lang="en-US" dirty="0"/>
              <a:t>CLICK TO EDIT TOPIC SUBHEADER</a:t>
            </a:r>
          </a:p>
        </p:txBody>
      </p:sp>
      <p:sp>
        <p:nvSpPr>
          <p:cNvPr id="4" name="Text Placeholder 3">
            <a:extLst>
              <a:ext uri="{FF2B5EF4-FFF2-40B4-BE49-F238E27FC236}">
                <a16:creationId xmlns:a16="http://schemas.microsoft.com/office/drawing/2014/main" id="{F685DB68-44D7-E841-910D-C756768D1721}"/>
              </a:ext>
            </a:extLst>
          </p:cNvPr>
          <p:cNvSpPr>
            <a:spLocks noGrp="1"/>
          </p:cNvSpPr>
          <p:nvPr>
            <p:ph type="body" sz="quarter" idx="15" hasCustomPrompt="1"/>
          </p:nvPr>
        </p:nvSpPr>
        <p:spPr>
          <a:xfrm>
            <a:off x="289112" y="1069036"/>
            <a:ext cx="8524520" cy="421516"/>
          </a:xfrm>
          <a:solidFill>
            <a:schemeClr val="bg1"/>
          </a:solidFill>
          <a:ln w="38100" cap="sq">
            <a:solidFill>
              <a:schemeClr val="accent1"/>
            </a:solidFill>
            <a:miter lim="800000"/>
          </a:ln>
        </p:spPr>
        <p:txBody>
          <a:bodyPr tIns="91440" bIns="91440" anchor="ctr" anchorCtr="0">
            <a:noAutofit/>
          </a:bodyPr>
          <a:lstStyle>
            <a:lvl1pPr marL="0" indent="0" algn="ctr">
              <a:buFontTx/>
              <a:buNone/>
              <a:defRPr sz="1200" b="1"/>
            </a:lvl1pPr>
            <a:lvl2pPr marL="342900" indent="0" algn="ctr">
              <a:buFontTx/>
              <a:buNone/>
              <a:defRPr sz="1200"/>
            </a:lvl2pPr>
            <a:lvl3pPr marL="685800" indent="0" algn="ctr">
              <a:buFontTx/>
              <a:buNone/>
              <a:defRPr sz="1200"/>
            </a:lvl3pPr>
            <a:lvl4pPr marL="1028700" indent="0" algn="ctr">
              <a:buFontTx/>
              <a:buNone/>
              <a:defRPr sz="1200"/>
            </a:lvl4pPr>
            <a:lvl5pPr marL="1371600" indent="0" algn="ctr">
              <a:buFontTx/>
              <a:buNone/>
              <a:defRPr sz="1200"/>
            </a:lvl5pPr>
          </a:lstStyle>
          <a:p>
            <a:pPr lvl="0"/>
            <a:r>
              <a:rPr lang="en-US" dirty="0"/>
              <a:t>Click to edit the </a:t>
            </a:r>
            <a:r>
              <a:rPr lang="en-US" dirty="0" err="1"/>
              <a:t>subheadline</a:t>
            </a:r>
            <a:r>
              <a:rPr lang="en-US" dirty="0"/>
              <a:t> in this feature box that summarizes the key point of this slide and content below. </a:t>
            </a:r>
          </a:p>
        </p:txBody>
      </p:sp>
    </p:spTree>
    <p:extLst>
      <p:ext uri="{BB962C8B-B14F-4D97-AF65-F5344CB8AC3E}">
        <p14:creationId xmlns:p14="http://schemas.microsoft.com/office/powerpoint/2010/main" val="916629401"/>
      </p:ext>
    </p:extLst>
  </p:cSld>
  <p:clrMapOvr>
    <a:masterClrMapping/>
  </p:clrMapOvr>
</p:sldLayout>
</file>

<file path=ppt/slideLayouts/slideLayout5.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0201034-BEA8-3D4C-A546-ADD6C8EE46B4}"/>
              </a:ext>
            </a:extLst>
          </p:cNvPr>
          <p:cNvSpPr txBox="1"/>
          <p:nvPr userDrawn="1"/>
        </p:nvSpPr>
        <p:spPr>
          <a:xfrm>
            <a:off x="614008" y="5731209"/>
            <a:ext cx="1677247" cy="646331"/>
          </a:xfrm>
          <a:prstGeom prst="rect">
            <a:avLst/>
          </a:prstGeom>
          <a:ln>
            <a:noFill/>
          </a:ln>
        </p:spPr>
        <p:txBody>
          <a:bodyPr wrap="square" rtlCol="0">
            <a:spAutoFit/>
          </a:bodyPr>
          <a:lstStyle/>
          <a:p>
            <a:pPr marL="0" marR="0" lvl="0" indent="0" algn="l" defTabSz="914400" rtl="0" eaLnBrk="1" fontAlgn="t" latinLnBrk="0" hangingPunct="1">
              <a:lnSpc>
                <a:spcPct val="2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rPr>
              <a:t>sidley.com</a:t>
            </a:r>
          </a:p>
        </p:txBody>
      </p:sp>
      <p:pic>
        <p:nvPicPr>
          <p:cNvPr id="6" name="Picture 5" descr="A picture containing text, clipart&#10;&#10;Description automatically generated">
            <a:extLst>
              <a:ext uri="{FF2B5EF4-FFF2-40B4-BE49-F238E27FC236}">
                <a16:creationId xmlns:a16="http://schemas.microsoft.com/office/drawing/2014/main" id="{6E8B1AE2-DDA6-ED4E-80F0-54FB66A835C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464909" y="518054"/>
            <a:ext cx="1205509" cy="276999"/>
          </a:xfrm>
          <a:prstGeom prst="rect">
            <a:avLst/>
          </a:prstGeom>
        </p:spPr>
      </p:pic>
      <p:sp>
        <p:nvSpPr>
          <p:cNvPr id="4" name="TextBox 3">
            <a:extLst>
              <a:ext uri="{FF2B5EF4-FFF2-40B4-BE49-F238E27FC236}">
                <a16:creationId xmlns:a16="http://schemas.microsoft.com/office/drawing/2014/main" id="{6BF60CE8-39B8-AD47-A5B9-3C620A60ED34}"/>
              </a:ext>
            </a:extLst>
          </p:cNvPr>
          <p:cNvSpPr txBox="1"/>
          <p:nvPr userDrawn="1"/>
        </p:nvSpPr>
        <p:spPr>
          <a:xfrm>
            <a:off x="620446" y="442450"/>
            <a:ext cx="1677247" cy="5209118"/>
          </a:xfrm>
          <a:prstGeom prst="rect">
            <a:avLst/>
          </a:prstGeom>
          <a:ln>
            <a:noFill/>
          </a:ln>
        </p:spPr>
        <p:txBody>
          <a:bodyPr wrap="square" rtlCol="0">
            <a:spAutoFit/>
          </a:bodyPr>
          <a:lstStyle/>
          <a:p>
            <a:pPr marL="0" marR="0" lvl="0" indent="0" algn="l" defTabSz="914400" rtl="0" eaLnBrk="1" fontAlgn="t" latinLnBrk="0" hangingPunct="1">
              <a:lnSpc>
                <a:spcPts val="188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rPr>
              <a:t>Beijing</a:t>
            </a:r>
          </a:p>
          <a:p>
            <a:pPr marL="0" marR="0" lvl="0" indent="0" algn="l" defTabSz="914400" rtl="0" eaLnBrk="1" fontAlgn="t" latinLnBrk="0" hangingPunct="1">
              <a:lnSpc>
                <a:spcPts val="188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rPr>
              <a:t>Boston</a:t>
            </a:r>
          </a:p>
          <a:p>
            <a:pPr marL="0" marR="0" lvl="0" indent="0" algn="l" defTabSz="914400" rtl="0" eaLnBrk="1" fontAlgn="t" latinLnBrk="0" hangingPunct="1">
              <a:lnSpc>
                <a:spcPts val="188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rPr>
              <a:t>Brussels</a:t>
            </a:r>
          </a:p>
          <a:p>
            <a:pPr marL="0" marR="0" lvl="0" indent="0" algn="l" defTabSz="914400" rtl="0" eaLnBrk="1" fontAlgn="t" latinLnBrk="0" hangingPunct="1">
              <a:lnSpc>
                <a:spcPts val="188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rPr>
              <a:t>Century City</a:t>
            </a:r>
          </a:p>
          <a:p>
            <a:pPr marL="0" marR="0" lvl="0" indent="0" algn="l" defTabSz="914400" rtl="0" eaLnBrk="1" fontAlgn="t" latinLnBrk="0" hangingPunct="1">
              <a:lnSpc>
                <a:spcPts val="188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rPr>
              <a:t>Chicago</a:t>
            </a:r>
          </a:p>
          <a:p>
            <a:pPr marL="0" marR="0" lvl="0" indent="0" algn="l" defTabSz="914400" rtl="0" eaLnBrk="1" fontAlgn="t" latinLnBrk="0" hangingPunct="1">
              <a:lnSpc>
                <a:spcPts val="188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rPr>
              <a:t>Dallas</a:t>
            </a:r>
          </a:p>
          <a:p>
            <a:pPr marL="0" marR="0" lvl="0" indent="0" algn="l" defTabSz="914400" rtl="0" eaLnBrk="1" fontAlgn="t" latinLnBrk="0" hangingPunct="1">
              <a:lnSpc>
                <a:spcPts val="188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rPr>
              <a:t>Geneva</a:t>
            </a:r>
          </a:p>
          <a:p>
            <a:pPr marL="0" marR="0" lvl="0" indent="0" algn="l" defTabSz="914400" rtl="0" eaLnBrk="1" fontAlgn="t" latinLnBrk="0" hangingPunct="1">
              <a:lnSpc>
                <a:spcPts val="188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rPr>
              <a:t>Hong Kong</a:t>
            </a:r>
          </a:p>
          <a:p>
            <a:pPr marL="0" marR="0" lvl="0" indent="0" algn="l" defTabSz="914400" rtl="0" eaLnBrk="1" fontAlgn="t" latinLnBrk="0" hangingPunct="1">
              <a:lnSpc>
                <a:spcPts val="188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rPr>
              <a:t>Houston</a:t>
            </a:r>
          </a:p>
          <a:p>
            <a:pPr marL="0" marR="0" lvl="0" indent="0" algn="l" defTabSz="914400" rtl="0" eaLnBrk="1" fontAlgn="t" latinLnBrk="0" hangingPunct="1">
              <a:lnSpc>
                <a:spcPts val="188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rPr>
              <a:t>London</a:t>
            </a:r>
          </a:p>
          <a:p>
            <a:pPr marL="0" marR="0" lvl="0" indent="0" algn="l" defTabSz="914400" rtl="0" eaLnBrk="1" fontAlgn="t" latinLnBrk="0" hangingPunct="1">
              <a:lnSpc>
                <a:spcPts val="188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rPr>
              <a:t>Los Angeles</a:t>
            </a:r>
          </a:p>
          <a:p>
            <a:pPr marL="0" marR="0" lvl="0" indent="0" algn="l" defTabSz="914400" rtl="0" eaLnBrk="1" fontAlgn="t" latinLnBrk="0" hangingPunct="1">
              <a:lnSpc>
                <a:spcPts val="188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rPr>
              <a:t>Miami</a:t>
            </a:r>
          </a:p>
          <a:p>
            <a:pPr marL="0" marR="0" lvl="0" indent="0" algn="l" defTabSz="914400" rtl="0" eaLnBrk="1" fontAlgn="t" latinLnBrk="0" hangingPunct="1">
              <a:lnSpc>
                <a:spcPts val="188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rPr>
              <a:t>Munich</a:t>
            </a:r>
          </a:p>
          <a:p>
            <a:pPr marL="0" marR="0" lvl="0" indent="0" algn="l" defTabSz="914400" rtl="0" eaLnBrk="1" fontAlgn="t" latinLnBrk="0" hangingPunct="1">
              <a:lnSpc>
                <a:spcPts val="188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rPr>
              <a:t>New York</a:t>
            </a:r>
          </a:p>
          <a:p>
            <a:pPr marL="0" marR="0" lvl="0" indent="0" algn="l" defTabSz="914400" rtl="0" eaLnBrk="1" fontAlgn="t" latinLnBrk="0" hangingPunct="1">
              <a:lnSpc>
                <a:spcPts val="188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rPr>
              <a:t>Palo Alto</a:t>
            </a:r>
          </a:p>
          <a:p>
            <a:pPr marL="0" marR="0" lvl="0" indent="0" algn="l" defTabSz="914400" rtl="0" eaLnBrk="1" fontAlgn="t" latinLnBrk="0" hangingPunct="1">
              <a:lnSpc>
                <a:spcPts val="188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rPr>
              <a:t>San Diego</a:t>
            </a:r>
          </a:p>
          <a:p>
            <a:pPr marL="0" marR="0" lvl="0" indent="0" algn="l" defTabSz="914400" rtl="0" eaLnBrk="1" fontAlgn="t" latinLnBrk="0" hangingPunct="1">
              <a:lnSpc>
                <a:spcPts val="188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rPr>
              <a:t>San Francisco</a:t>
            </a:r>
          </a:p>
          <a:p>
            <a:pPr marL="0" marR="0" lvl="0" indent="0" algn="l" defTabSz="914400" rtl="0" eaLnBrk="1" fontAlgn="t" latinLnBrk="0" hangingPunct="1">
              <a:lnSpc>
                <a:spcPts val="188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rPr>
              <a:t>Singapore</a:t>
            </a:r>
          </a:p>
          <a:p>
            <a:pPr marL="0" marR="0" lvl="0" indent="0" algn="l" defTabSz="914400" rtl="0" eaLnBrk="1" fontAlgn="t" latinLnBrk="0" hangingPunct="1">
              <a:lnSpc>
                <a:spcPts val="188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rPr>
              <a:t>Sydney</a:t>
            </a:r>
          </a:p>
          <a:p>
            <a:pPr marL="0" marR="0" lvl="0" indent="0" algn="l" defTabSz="914400" rtl="0" eaLnBrk="1" fontAlgn="t" latinLnBrk="0" hangingPunct="1">
              <a:lnSpc>
                <a:spcPts val="188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rPr>
              <a:t>Tokyo</a:t>
            </a:r>
          </a:p>
          <a:p>
            <a:pPr marL="0" marR="0" lvl="0" indent="0" algn="l" defTabSz="914400" rtl="0" eaLnBrk="1" fontAlgn="t" latinLnBrk="0" hangingPunct="1">
              <a:lnSpc>
                <a:spcPts val="188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rPr>
              <a:t>Washington, D.C.</a:t>
            </a:r>
          </a:p>
        </p:txBody>
      </p:sp>
      <p:cxnSp>
        <p:nvCxnSpPr>
          <p:cNvPr id="5" name="Straight Connector 4">
            <a:extLst>
              <a:ext uri="{FF2B5EF4-FFF2-40B4-BE49-F238E27FC236}">
                <a16:creationId xmlns:a16="http://schemas.microsoft.com/office/drawing/2014/main" id="{C54B485C-883C-DC4C-945C-6CFE43C47E6A}"/>
              </a:ext>
            </a:extLst>
          </p:cNvPr>
          <p:cNvCxnSpPr>
            <a:cxnSpLocks/>
          </p:cNvCxnSpPr>
          <p:nvPr userDrawn="1"/>
        </p:nvCxnSpPr>
        <p:spPr>
          <a:xfrm>
            <a:off x="715772" y="5811889"/>
            <a:ext cx="681586" cy="0"/>
          </a:xfrm>
          <a:prstGeom prst="line">
            <a:avLst/>
          </a:prstGeom>
          <a:ln>
            <a:solidFill>
              <a:srgbClr val="00B0F0">
                <a:alpha val="79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1177222"/>
      </p:ext>
    </p:extLst>
  </p:cSld>
  <p:clrMapOvr>
    <a:masterClrMapping/>
  </p:clrMapOvr>
</p:sldLayout>
</file>

<file path=ppt/slideLayouts/slideLayout6.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270000" y="360000"/>
            <a:ext cx="8604900" cy="1188000"/>
          </a:xfrm>
        </p:spPr>
        <p:txBody>
          <a:bodyPr/>
          <a:lstStyle/>
          <a:p>
            <a:r>
              <a:rPr lang="en-US" dirty="0"/>
              <a:t>Click to add title</a:t>
            </a:r>
            <a:endParaRPr lang="en-US"/>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270000" y="1548000"/>
            <a:ext cx="8604900" cy="4377600"/>
          </a:xfrm>
        </p:spPr>
        <p:txBody>
          <a:bodyPr/>
          <a:lstStyle>
            <a:lvl1pPr>
              <a:defRPr/>
            </a:lvl1pPr>
          </a:lstStyle>
          <a:p>
            <a:pPr lvl="0"/>
            <a:r>
              <a:rPr lang="en-US" noProof="0" dirty="0"/>
              <a:t>Click to add text                                                                                                                                Enter &amp; TAB to view next text style                                                                                                           SHIFT+TAB to view previous text style</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3" name="Date Placeholder 2">
            <a:extLst>
              <a:ext uri="{FF2B5EF4-FFF2-40B4-BE49-F238E27FC236}">
                <a16:creationId xmlns:a16="http://schemas.microsoft.com/office/drawing/2014/main" id="{0B738965-D44B-29BA-39C0-2E8B3AA524C0}"/>
              </a:ext>
            </a:extLst>
          </p:cNvPr>
          <p:cNvSpPr>
            <a:spLocks noGrp="1"/>
          </p:cNvSpPr>
          <p:nvPr>
            <p:ph type="dt" sz="half" idx="10"/>
          </p:nvPr>
        </p:nvSpPr>
        <p:spPr>
          <a:xfrm>
            <a:off x="7415695" y="6318000"/>
            <a:ext cx="1189205" cy="180000"/>
          </a:xfrm>
          <a:prstGeom prst="rect">
            <a:avLst/>
          </a:prstGeom>
        </p:spPr>
        <p:txBody>
          <a:bodyPr/>
          <a:lstStyle/>
          <a:p>
            <a:pPr algn="r"/>
            <a:fld id="{07B3CB3D-2BD8-4574-96EA-66A0A99A6287}" type="datetime4">
              <a:rPr lang="en-US" smtClean="0"/>
              <a:t>September 17, 2025</a:t>
            </a:fld>
            <a:endParaRPr lang="en-US" dirty="0"/>
          </a:p>
        </p:txBody>
      </p:sp>
      <p:sp>
        <p:nvSpPr>
          <p:cNvPr id="4" name="Slide Number Placeholder 3">
            <a:extLst>
              <a:ext uri="{FF2B5EF4-FFF2-40B4-BE49-F238E27FC236}">
                <a16:creationId xmlns:a16="http://schemas.microsoft.com/office/drawing/2014/main" id="{4BF61A42-C183-BC65-7D6E-BBC2454EEFDB}"/>
              </a:ext>
            </a:extLst>
          </p:cNvPr>
          <p:cNvSpPr>
            <a:spLocks noGrp="1"/>
          </p:cNvSpPr>
          <p:nvPr>
            <p:ph type="sldNum" sz="quarter" idx="11"/>
          </p:nvPr>
        </p:nvSpPr>
        <p:spPr/>
        <p:txBody>
          <a:bodyPr/>
          <a:lstStyle/>
          <a:p>
            <a:fld id="{23AA811B-2EBD-4900-905E-5BE206449611}" type="slidenum">
              <a:rPr lang="en-US" smtClean="0"/>
              <a:pPr/>
              <a:t>‹#›</a:t>
            </a:fld>
            <a:endParaRPr lang="en-US" dirty="0"/>
          </a:p>
        </p:txBody>
      </p:sp>
      <p:sp>
        <p:nvSpPr>
          <p:cNvPr id="5" name="Footer Placeholder 4">
            <a:extLst>
              <a:ext uri="{FF2B5EF4-FFF2-40B4-BE49-F238E27FC236}">
                <a16:creationId xmlns:a16="http://schemas.microsoft.com/office/drawing/2014/main" id="{1D6AE2AB-BC3C-2F5B-A155-188131B7D8F4}"/>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361462463"/>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7.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270000" y="360000"/>
            <a:ext cx="8604900" cy="1188000"/>
          </a:xfrm>
        </p:spPr>
        <p:txBody>
          <a:bodyPr/>
          <a:lstStyle/>
          <a:p>
            <a:r>
              <a:rPr lang="en-US" dirty="0"/>
              <a:t>Click to add title</a:t>
            </a:r>
            <a:endParaRPr lang="en-US"/>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270000" y="1548000"/>
            <a:ext cx="8604900" cy="4377600"/>
          </a:xfrm>
        </p:spPr>
        <p:txBody>
          <a:bodyPr/>
          <a:lstStyle>
            <a:lvl1pPr>
              <a:defRPr/>
            </a:lvl1pPr>
          </a:lstStyle>
          <a:p>
            <a:pPr lvl="0"/>
            <a:r>
              <a:rPr lang="en-US" noProof="0" dirty="0"/>
              <a:t>Click to add text                                                                                                                                Enter &amp; TAB to view next text style                                                                                                           SHIFT+TAB to view previous text style</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3" name="Date Placeholder 2">
            <a:extLst>
              <a:ext uri="{FF2B5EF4-FFF2-40B4-BE49-F238E27FC236}">
                <a16:creationId xmlns:a16="http://schemas.microsoft.com/office/drawing/2014/main" id="{0B738965-D44B-29BA-39C0-2E8B3AA524C0}"/>
              </a:ext>
            </a:extLst>
          </p:cNvPr>
          <p:cNvSpPr>
            <a:spLocks noGrp="1"/>
          </p:cNvSpPr>
          <p:nvPr>
            <p:ph type="dt" sz="half" idx="10"/>
          </p:nvPr>
        </p:nvSpPr>
        <p:spPr>
          <a:xfrm>
            <a:off x="7415695" y="6318000"/>
            <a:ext cx="1189205" cy="180000"/>
          </a:xfrm>
          <a:prstGeom prst="rect">
            <a:avLst/>
          </a:prstGeom>
        </p:spPr>
        <p:txBody>
          <a:bodyPr/>
          <a:lstStyle/>
          <a:p>
            <a:pPr algn="r"/>
            <a:fld id="{07B3CB3D-2BD8-4574-96EA-66A0A99A6287}" type="datetime4">
              <a:rPr lang="en-US" smtClean="0"/>
              <a:t>September 17, 2025</a:t>
            </a:fld>
            <a:endParaRPr lang="en-US" dirty="0"/>
          </a:p>
        </p:txBody>
      </p:sp>
      <p:sp>
        <p:nvSpPr>
          <p:cNvPr id="4" name="Slide Number Placeholder 3">
            <a:extLst>
              <a:ext uri="{FF2B5EF4-FFF2-40B4-BE49-F238E27FC236}">
                <a16:creationId xmlns:a16="http://schemas.microsoft.com/office/drawing/2014/main" id="{4BF61A42-C183-BC65-7D6E-BBC2454EEFDB}"/>
              </a:ext>
            </a:extLst>
          </p:cNvPr>
          <p:cNvSpPr>
            <a:spLocks noGrp="1"/>
          </p:cNvSpPr>
          <p:nvPr>
            <p:ph type="sldNum" sz="quarter" idx="11"/>
          </p:nvPr>
        </p:nvSpPr>
        <p:spPr/>
        <p:txBody>
          <a:bodyPr/>
          <a:lstStyle/>
          <a:p>
            <a:fld id="{23AA811B-2EBD-4900-905E-5BE206449611}" type="slidenum">
              <a:rPr lang="en-US" smtClean="0"/>
              <a:pPr/>
              <a:t>‹#›</a:t>
            </a:fld>
            <a:endParaRPr lang="en-US" dirty="0"/>
          </a:p>
        </p:txBody>
      </p:sp>
      <p:sp>
        <p:nvSpPr>
          <p:cNvPr id="5" name="Footer Placeholder 4">
            <a:extLst>
              <a:ext uri="{FF2B5EF4-FFF2-40B4-BE49-F238E27FC236}">
                <a16:creationId xmlns:a16="http://schemas.microsoft.com/office/drawing/2014/main" id="{1D6AE2AB-BC3C-2F5B-A155-188131B7D8F4}"/>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4161972840"/>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8.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270000" y="360000"/>
            <a:ext cx="8604900" cy="1188000"/>
          </a:xfrm>
        </p:spPr>
        <p:txBody>
          <a:bodyPr/>
          <a:lstStyle/>
          <a:p>
            <a:r>
              <a:rPr lang="en-US" dirty="0"/>
              <a:t>Click to add title</a:t>
            </a:r>
            <a:endParaRPr lang="en-US"/>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270000" y="1548000"/>
            <a:ext cx="8604900" cy="4377600"/>
          </a:xfrm>
        </p:spPr>
        <p:txBody>
          <a:bodyPr/>
          <a:lstStyle>
            <a:lvl1pPr>
              <a:defRPr/>
            </a:lvl1pPr>
          </a:lstStyle>
          <a:p>
            <a:pPr lvl="0"/>
            <a:r>
              <a:rPr lang="en-US" noProof="0" dirty="0"/>
              <a:t>Click to add text                                                                                                                                Enter &amp; TAB to view next text style                                                                                                           SHIFT+TAB to view previous text style</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3" name="Date Placeholder 2">
            <a:extLst>
              <a:ext uri="{FF2B5EF4-FFF2-40B4-BE49-F238E27FC236}">
                <a16:creationId xmlns:a16="http://schemas.microsoft.com/office/drawing/2014/main" id="{0B738965-D44B-29BA-39C0-2E8B3AA524C0}"/>
              </a:ext>
            </a:extLst>
          </p:cNvPr>
          <p:cNvSpPr>
            <a:spLocks noGrp="1"/>
          </p:cNvSpPr>
          <p:nvPr>
            <p:ph type="dt" sz="half" idx="10"/>
          </p:nvPr>
        </p:nvSpPr>
        <p:spPr>
          <a:xfrm>
            <a:off x="7415695" y="6318000"/>
            <a:ext cx="1189205" cy="180000"/>
          </a:xfrm>
          <a:prstGeom prst="rect">
            <a:avLst/>
          </a:prstGeom>
        </p:spPr>
        <p:txBody>
          <a:bodyPr/>
          <a:lstStyle/>
          <a:p>
            <a:pPr algn="r"/>
            <a:fld id="{07B3CB3D-2BD8-4574-96EA-66A0A99A6287}" type="datetime4">
              <a:rPr lang="en-US" smtClean="0"/>
              <a:t>September 17, 2025</a:t>
            </a:fld>
            <a:endParaRPr lang="en-US" dirty="0"/>
          </a:p>
        </p:txBody>
      </p:sp>
      <p:sp>
        <p:nvSpPr>
          <p:cNvPr id="4" name="Slide Number Placeholder 3">
            <a:extLst>
              <a:ext uri="{FF2B5EF4-FFF2-40B4-BE49-F238E27FC236}">
                <a16:creationId xmlns:a16="http://schemas.microsoft.com/office/drawing/2014/main" id="{4BF61A42-C183-BC65-7D6E-BBC2454EEFDB}"/>
              </a:ext>
            </a:extLst>
          </p:cNvPr>
          <p:cNvSpPr>
            <a:spLocks noGrp="1"/>
          </p:cNvSpPr>
          <p:nvPr>
            <p:ph type="sldNum" sz="quarter" idx="11"/>
          </p:nvPr>
        </p:nvSpPr>
        <p:spPr/>
        <p:txBody>
          <a:bodyPr/>
          <a:lstStyle/>
          <a:p>
            <a:fld id="{23AA811B-2EBD-4900-905E-5BE206449611}" type="slidenum">
              <a:rPr lang="en-US" smtClean="0"/>
              <a:pPr/>
              <a:t>‹#›</a:t>
            </a:fld>
            <a:endParaRPr lang="en-US" dirty="0"/>
          </a:p>
        </p:txBody>
      </p:sp>
      <p:sp>
        <p:nvSpPr>
          <p:cNvPr id="5" name="Footer Placeholder 4">
            <a:extLst>
              <a:ext uri="{FF2B5EF4-FFF2-40B4-BE49-F238E27FC236}">
                <a16:creationId xmlns:a16="http://schemas.microsoft.com/office/drawing/2014/main" id="{1D6AE2AB-BC3C-2F5B-A155-188131B7D8F4}"/>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825494605"/>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9.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270000" y="360000"/>
            <a:ext cx="8604900" cy="1188000"/>
          </a:xfrm>
        </p:spPr>
        <p:txBody>
          <a:bodyPr/>
          <a:lstStyle/>
          <a:p>
            <a:r>
              <a:rPr lang="en-US" dirty="0"/>
              <a:t>Click to add title</a:t>
            </a:r>
            <a:endParaRPr lang="en-US"/>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270000" y="1548000"/>
            <a:ext cx="8604900" cy="4377600"/>
          </a:xfrm>
        </p:spPr>
        <p:txBody>
          <a:bodyPr/>
          <a:lstStyle>
            <a:lvl1pPr>
              <a:defRPr/>
            </a:lvl1pPr>
          </a:lstStyle>
          <a:p>
            <a:pPr lvl="0"/>
            <a:r>
              <a:rPr lang="en-US" noProof="0" dirty="0"/>
              <a:t>Click to add text                                                                                                                                Enter &amp; TAB to view next text style                                                                                                           SHIFT+TAB to view previous text style</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3" name="Date Placeholder 2">
            <a:extLst>
              <a:ext uri="{FF2B5EF4-FFF2-40B4-BE49-F238E27FC236}">
                <a16:creationId xmlns:a16="http://schemas.microsoft.com/office/drawing/2014/main" id="{0B738965-D44B-29BA-39C0-2E8B3AA524C0}"/>
              </a:ext>
            </a:extLst>
          </p:cNvPr>
          <p:cNvSpPr>
            <a:spLocks noGrp="1"/>
          </p:cNvSpPr>
          <p:nvPr>
            <p:ph type="dt" sz="half" idx="10"/>
          </p:nvPr>
        </p:nvSpPr>
        <p:spPr>
          <a:xfrm>
            <a:off x="7415695" y="6318000"/>
            <a:ext cx="1189205" cy="180000"/>
          </a:xfrm>
          <a:prstGeom prst="rect">
            <a:avLst/>
          </a:prstGeom>
        </p:spPr>
        <p:txBody>
          <a:bodyPr/>
          <a:lstStyle/>
          <a:p>
            <a:pPr algn="r"/>
            <a:fld id="{07B3CB3D-2BD8-4574-96EA-66A0A99A6287}" type="datetime4">
              <a:rPr lang="en-US" smtClean="0"/>
              <a:t>September 17, 2025</a:t>
            </a:fld>
            <a:endParaRPr lang="en-US" dirty="0"/>
          </a:p>
        </p:txBody>
      </p:sp>
      <p:sp>
        <p:nvSpPr>
          <p:cNvPr id="4" name="Slide Number Placeholder 3">
            <a:extLst>
              <a:ext uri="{FF2B5EF4-FFF2-40B4-BE49-F238E27FC236}">
                <a16:creationId xmlns:a16="http://schemas.microsoft.com/office/drawing/2014/main" id="{4BF61A42-C183-BC65-7D6E-BBC2454EEFDB}"/>
              </a:ext>
            </a:extLst>
          </p:cNvPr>
          <p:cNvSpPr>
            <a:spLocks noGrp="1"/>
          </p:cNvSpPr>
          <p:nvPr>
            <p:ph type="sldNum" sz="quarter" idx="11"/>
          </p:nvPr>
        </p:nvSpPr>
        <p:spPr/>
        <p:txBody>
          <a:bodyPr/>
          <a:lstStyle/>
          <a:p>
            <a:fld id="{23AA811B-2EBD-4900-905E-5BE206449611}" type="slidenum">
              <a:rPr lang="en-US" smtClean="0"/>
              <a:pPr/>
              <a:t>‹#›</a:t>
            </a:fld>
            <a:endParaRPr lang="en-US" dirty="0"/>
          </a:p>
        </p:txBody>
      </p:sp>
      <p:sp>
        <p:nvSpPr>
          <p:cNvPr id="5" name="Footer Placeholder 4">
            <a:extLst>
              <a:ext uri="{FF2B5EF4-FFF2-40B4-BE49-F238E27FC236}">
                <a16:creationId xmlns:a16="http://schemas.microsoft.com/office/drawing/2014/main" id="{1D6AE2AB-BC3C-2F5B-A155-188131B7D8F4}"/>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293914253"/>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16="http://schemas.microsoft.com/office/drawing/2014/main"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3165" y="281502"/>
            <a:ext cx="8834965" cy="82356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16283" y="1105068"/>
            <a:ext cx="8636845" cy="52376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7">
            <a:extLst>
              <a:ext uri="{FF2B5EF4-FFF2-40B4-BE49-F238E27FC236}">
                <a16:creationId xmlns:a16="http://schemas.microsoft.com/office/drawing/2014/main" id="{70EAEBD0-9BBC-7041-A583-D7A7A10D4DFB}"/>
              </a:ext>
            </a:extLst>
          </p:cNvPr>
          <p:cNvSpPr>
            <a:spLocks noGrp="1"/>
          </p:cNvSpPr>
          <p:nvPr>
            <p:ph type="sldNum" sz="quarter" idx="4"/>
          </p:nvPr>
        </p:nvSpPr>
        <p:spPr>
          <a:xfrm>
            <a:off x="8536394" y="6559527"/>
            <a:ext cx="446212" cy="249385"/>
          </a:xfrm>
          <a:prstGeom prst="rect">
            <a:avLst/>
          </a:prstGeom>
        </p:spPr>
        <p:txBody>
          <a:bodyPr vert="horz" lIns="91440" tIns="45720" rIns="91440" bIns="45720" rtlCol="0" anchor="ctr"/>
          <a:lstStyle>
            <a:lvl1pPr algn="r">
              <a:defRPr sz="1000">
                <a:solidFill>
                  <a:schemeClr val="accent1"/>
                </a:solidFill>
                <a:latin typeface="Arial" panose="020B0604020202020204" pitchFamily="34" charset="0"/>
                <a:cs typeface="Arial" panose="020B0604020202020204" pitchFamily="34" charset="0"/>
              </a:defRPr>
            </a:lvl1pPr>
          </a:lstStyle>
          <a:p>
            <a:fld id="{4895E9B9-AD0E-40DF-8802-32BF4D2C5A5C}" type="slidenum">
              <a:rPr lang="en-US" smtClean="0"/>
              <a:pPr/>
              <a:t>‹#›</a:t>
            </a:fld>
            <a:endParaRPr lang="en-US" dirty="0"/>
          </a:p>
        </p:txBody>
      </p:sp>
      <p:sp>
        <p:nvSpPr>
          <p:cNvPr id="10" name="Rectangle 9">
            <a:extLst>
              <a:ext uri="{FF2B5EF4-FFF2-40B4-BE49-F238E27FC236}">
                <a16:creationId xmlns:a16="http://schemas.microsoft.com/office/drawing/2014/main" id="{EF7A26A6-7260-A349-A99E-D719A1E01FCF}"/>
              </a:ext>
            </a:extLst>
          </p:cNvPr>
          <p:cNvSpPr/>
          <p:nvPr userDrawn="1"/>
        </p:nvSpPr>
        <p:spPr>
          <a:xfrm>
            <a:off x="228601" y="6583219"/>
            <a:ext cx="8656722" cy="200055"/>
          </a:xfrm>
          <a:prstGeom prst="rect">
            <a:avLst/>
          </a:prstGeom>
        </p:spPr>
        <p:txBody>
          <a:bodyPr wrap="square">
            <a:spAutoFit/>
          </a:bodyPr>
          <a:lstStyle/>
          <a:p>
            <a:pPr algn="ctr"/>
            <a:r>
              <a:rPr lang="en-US" sz="700" dirty="0">
                <a:solidFill>
                  <a:schemeClr val="bg1">
                    <a:lumMod val="50000"/>
                  </a:schemeClr>
                </a:solidFill>
                <a:latin typeface="Arial" panose="020B0604020202020204" pitchFamily="34" charset="0"/>
                <a:cs typeface="Arial" panose="020B0604020202020204" pitchFamily="34" charset="0"/>
              </a:rPr>
              <a:t>Proprietary &amp; Confidential</a:t>
            </a:r>
          </a:p>
        </p:txBody>
      </p:sp>
      <p:cxnSp>
        <p:nvCxnSpPr>
          <p:cNvPr id="14" name="Straight Connector 13">
            <a:extLst>
              <a:ext uri="{FF2B5EF4-FFF2-40B4-BE49-F238E27FC236}">
                <a16:creationId xmlns:a16="http://schemas.microsoft.com/office/drawing/2014/main" id="{D02F6612-DC53-8743-AE86-4672C7C74097}"/>
              </a:ext>
            </a:extLst>
          </p:cNvPr>
          <p:cNvCxnSpPr>
            <a:cxnSpLocks/>
          </p:cNvCxnSpPr>
          <p:nvPr userDrawn="1"/>
        </p:nvCxnSpPr>
        <p:spPr>
          <a:xfrm>
            <a:off x="248478" y="6486246"/>
            <a:ext cx="863684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A8DB6A6B-6B93-3540-A7CA-7C0D4CF73114}"/>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228600" y="6568105"/>
            <a:ext cx="704993" cy="180566"/>
          </a:xfrm>
          <a:prstGeom prst="rect">
            <a:avLst/>
          </a:prstGeom>
        </p:spPr>
      </p:pic>
      <p:pic>
        <p:nvPicPr>
          <p:cNvPr id="4" name="Picture 6">
            <a:extLst>
              <a:ext uri="{FF2B5EF4-FFF2-40B4-BE49-F238E27FC236}">
                <a16:creationId xmlns:a16="http://schemas.microsoft.com/office/drawing/2014/main" id="{A07C124A-C716-F2EC-37E6-226DD7A748A4}"/>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04352" y="6529934"/>
            <a:ext cx="1225899" cy="3083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Kekst CNC | LinkedIn">
            <a:extLst>
              <a:ext uri="{FF2B5EF4-FFF2-40B4-BE49-F238E27FC236}">
                <a16:creationId xmlns:a16="http://schemas.microsoft.com/office/drawing/2014/main" id="{8E225D7E-63FA-7AD0-53E7-783C81663942}"/>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130251" y="6540345"/>
            <a:ext cx="286154" cy="286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941811"/>
      </p:ext>
    </p:extLst>
  </p:cSld>
  <p:clrMap bg1="lt1" tx1="dk1" bg2="lt2" tx2="dk2" accent1="accent1" accent2="accent2" accent3="accent3" accent4="accent4" accent5="accent5" accent6="accent6" hlink="hlink" folHlink="folHlink"/>
  <p:sldLayoutIdLst>
    <p:sldLayoutId id="2147483661" r:id="rId1"/>
    <p:sldLayoutId id="2147483689" r:id="rId2"/>
    <p:sldLayoutId id="2147483688" r:id="rId3"/>
    <p:sldLayoutId id="2147483691" r:id="rId4"/>
    <p:sldLayoutId id="2147483690" r:id="rId5"/>
    <p:sldLayoutId id="2147483696" r:id="rId6"/>
    <p:sldLayoutId id="2147483697" r:id="rId7"/>
    <p:sldLayoutId id="2147483698" r:id="rId8"/>
    <p:sldLayoutId id="2147483699" r:id="rId9"/>
    <p:sldLayoutId id="2147483700" r:id="rId10"/>
    <p:sldLayoutId id="2147483701" r:id="rId11"/>
  </p:sldLayoutIdLst>
  <p:hf hdr="0" ftr="0" dt="0"/>
  <p:txStyles>
    <p:titleStyle>
      <a:lvl1pPr algn="l" defTabSz="685800" rtl="0" eaLnBrk="1" latinLnBrk="0" hangingPunct="1">
        <a:lnSpc>
          <a:spcPct val="90000"/>
        </a:lnSpc>
        <a:spcBef>
          <a:spcPct val="0"/>
        </a:spcBef>
        <a:buNone/>
        <a:defRPr sz="2200" b="0" i="0" kern="1200" cap="none" spc="0" baseline="0">
          <a:solidFill>
            <a:schemeClr val="accent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100000"/>
        </a:lnSpc>
        <a:spcBef>
          <a:spcPts val="450"/>
        </a:spcBef>
        <a:spcAft>
          <a:spcPts val="450"/>
        </a:spcAft>
        <a:buClr>
          <a:schemeClr val="accent1"/>
        </a:buClr>
        <a:buSzPct val="100000"/>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00000"/>
        </a:lnSpc>
        <a:spcBef>
          <a:spcPts val="450"/>
        </a:spcBef>
        <a:spcAft>
          <a:spcPts val="450"/>
        </a:spcAft>
        <a:buClr>
          <a:schemeClr val="accent1"/>
        </a:buClr>
        <a:buSzPct val="100000"/>
        <a:buFont typeface="Wingdings" pitchFamily="2" charset="2"/>
        <a:buChar char="§"/>
        <a:defRPr sz="12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450"/>
        </a:spcBef>
        <a:spcAft>
          <a:spcPts val="450"/>
        </a:spcAft>
        <a:buClr>
          <a:schemeClr val="accent1"/>
        </a:buClr>
        <a:buSzPct val="100000"/>
        <a:buFont typeface="Wingdings" pitchFamily="2" charset="2"/>
        <a:buChar char="§"/>
        <a:defRPr sz="12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450"/>
        </a:spcBef>
        <a:spcAft>
          <a:spcPts val="450"/>
        </a:spcAft>
        <a:buClr>
          <a:schemeClr val="accent1"/>
        </a:buClr>
        <a:buSzPct val="100000"/>
        <a:buFont typeface="Wingdings" pitchFamily="2" charset="2"/>
        <a:buChar char="§"/>
        <a:defRPr sz="9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450"/>
        </a:spcBef>
        <a:spcAft>
          <a:spcPts val="450"/>
        </a:spcAft>
        <a:buClr>
          <a:schemeClr val="accent1"/>
        </a:buClr>
        <a:buSzPct val="100000"/>
        <a:buFont typeface="Wingdings" pitchFamily="2" charset="2"/>
        <a:buChar char="§"/>
        <a:defRPr sz="9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16="http://schemas.microsoft.com/office/drawing/2014/main"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3165" y="281502"/>
            <a:ext cx="8834965" cy="82356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16283" y="1105068"/>
            <a:ext cx="8636845" cy="52376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7">
            <a:extLst>
              <a:ext uri="{FF2B5EF4-FFF2-40B4-BE49-F238E27FC236}">
                <a16:creationId xmlns:a16="http://schemas.microsoft.com/office/drawing/2014/main" id="{70EAEBD0-9BBC-7041-A583-D7A7A10D4DFB}"/>
              </a:ext>
            </a:extLst>
          </p:cNvPr>
          <p:cNvSpPr>
            <a:spLocks noGrp="1"/>
          </p:cNvSpPr>
          <p:nvPr>
            <p:ph type="sldNum" sz="quarter" idx="4"/>
          </p:nvPr>
        </p:nvSpPr>
        <p:spPr>
          <a:xfrm>
            <a:off x="8536394" y="6559527"/>
            <a:ext cx="446212" cy="249385"/>
          </a:xfrm>
          <a:prstGeom prst="rect">
            <a:avLst/>
          </a:prstGeom>
        </p:spPr>
        <p:txBody>
          <a:bodyPr vert="horz" lIns="91440" tIns="45720" rIns="91440" bIns="45720" rtlCol="0" anchor="ctr"/>
          <a:lstStyle>
            <a:lvl1pPr algn="r">
              <a:defRPr sz="1000">
                <a:solidFill>
                  <a:schemeClr val="accent1"/>
                </a:solidFill>
                <a:latin typeface="Arial" panose="020B0604020202020204" pitchFamily="34" charset="0"/>
                <a:cs typeface="Arial" panose="020B0604020202020204" pitchFamily="34" charset="0"/>
              </a:defRPr>
            </a:lvl1pPr>
          </a:lstStyle>
          <a:p>
            <a:fld id="{4895E9B9-AD0E-40DF-8802-32BF4D2C5A5C}" type="slidenum">
              <a:rPr lang="en-US" smtClean="0"/>
              <a:pPr/>
              <a:t>‹#›</a:t>
            </a:fld>
            <a:endParaRPr lang="en-US" dirty="0"/>
          </a:p>
        </p:txBody>
      </p:sp>
      <p:sp>
        <p:nvSpPr>
          <p:cNvPr id="10" name="Rectangle 9">
            <a:extLst>
              <a:ext uri="{FF2B5EF4-FFF2-40B4-BE49-F238E27FC236}">
                <a16:creationId xmlns:a16="http://schemas.microsoft.com/office/drawing/2014/main" id="{EF7A26A6-7260-A349-A99E-D719A1E01FCF}"/>
              </a:ext>
            </a:extLst>
          </p:cNvPr>
          <p:cNvSpPr/>
          <p:nvPr userDrawn="1"/>
        </p:nvSpPr>
        <p:spPr>
          <a:xfrm>
            <a:off x="228601" y="6583219"/>
            <a:ext cx="8656722" cy="200055"/>
          </a:xfrm>
          <a:prstGeom prst="rect">
            <a:avLst/>
          </a:prstGeom>
        </p:spPr>
        <p:txBody>
          <a:bodyPr wrap="square">
            <a:spAutoFit/>
          </a:bodyPr>
          <a:lstStyle/>
          <a:p>
            <a:pPr algn="ctr"/>
            <a:r>
              <a:rPr lang="en-US" sz="700" dirty="0">
                <a:solidFill>
                  <a:schemeClr val="bg1">
                    <a:lumMod val="50000"/>
                  </a:schemeClr>
                </a:solidFill>
                <a:latin typeface="Arial" panose="020B0604020202020204" pitchFamily="34" charset="0"/>
                <a:cs typeface="Arial" panose="020B0604020202020204" pitchFamily="34" charset="0"/>
              </a:rPr>
              <a:t>Proprietary &amp; Confidential</a:t>
            </a:r>
          </a:p>
        </p:txBody>
      </p:sp>
      <p:cxnSp>
        <p:nvCxnSpPr>
          <p:cNvPr id="14" name="Straight Connector 13">
            <a:extLst>
              <a:ext uri="{FF2B5EF4-FFF2-40B4-BE49-F238E27FC236}">
                <a16:creationId xmlns:a16="http://schemas.microsoft.com/office/drawing/2014/main" id="{D02F6612-DC53-8743-AE86-4672C7C74097}"/>
              </a:ext>
            </a:extLst>
          </p:cNvPr>
          <p:cNvCxnSpPr>
            <a:cxnSpLocks/>
          </p:cNvCxnSpPr>
          <p:nvPr userDrawn="1"/>
        </p:nvCxnSpPr>
        <p:spPr>
          <a:xfrm>
            <a:off x="248478" y="6486246"/>
            <a:ext cx="863684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A8DB6A6B-6B93-3540-A7CA-7C0D4CF73114}"/>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228600" y="6568105"/>
            <a:ext cx="704993" cy="180566"/>
          </a:xfrm>
          <a:prstGeom prst="rect">
            <a:avLst/>
          </a:prstGeom>
        </p:spPr>
      </p:pic>
    </p:spTree>
    <p:extLst>
      <p:ext uri="{BB962C8B-B14F-4D97-AF65-F5344CB8AC3E}">
        <p14:creationId xmlns:p14="http://schemas.microsoft.com/office/powerpoint/2010/main" val="151381967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hf hdr="0" ftr="0" dt="0"/>
  <p:txStyles>
    <p:titleStyle>
      <a:lvl1pPr algn="l" defTabSz="685800" rtl="0" eaLnBrk="1" latinLnBrk="0" hangingPunct="1">
        <a:lnSpc>
          <a:spcPct val="90000"/>
        </a:lnSpc>
        <a:spcBef>
          <a:spcPct val="0"/>
        </a:spcBef>
        <a:buNone/>
        <a:defRPr sz="2200" b="0" i="0" kern="1200" cap="none" spc="0" baseline="0">
          <a:solidFill>
            <a:schemeClr val="accent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100000"/>
        </a:lnSpc>
        <a:spcBef>
          <a:spcPts val="450"/>
        </a:spcBef>
        <a:spcAft>
          <a:spcPts val="450"/>
        </a:spcAft>
        <a:buClr>
          <a:schemeClr val="accent1"/>
        </a:buClr>
        <a:buSzPct val="100000"/>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00000"/>
        </a:lnSpc>
        <a:spcBef>
          <a:spcPts val="450"/>
        </a:spcBef>
        <a:spcAft>
          <a:spcPts val="450"/>
        </a:spcAft>
        <a:buClr>
          <a:schemeClr val="accent1"/>
        </a:buClr>
        <a:buSzPct val="100000"/>
        <a:buFont typeface="Wingdings" pitchFamily="2" charset="2"/>
        <a:buChar char="§"/>
        <a:defRPr sz="12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450"/>
        </a:spcBef>
        <a:spcAft>
          <a:spcPts val="450"/>
        </a:spcAft>
        <a:buClr>
          <a:schemeClr val="accent1"/>
        </a:buClr>
        <a:buSzPct val="100000"/>
        <a:buFont typeface="Wingdings" pitchFamily="2" charset="2"/>
        <a:buChar char="§"/>
        <a:defRPr sz="12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450"/>
        </a:spcBef>
        <a:spcAft>
          <a:spcPts val="450"/>
        </a:spcAft>
        <a:buClr>
          <a:schemeClr val="accent1"/>
        </a:buClr>
        <a:buSzPct val="100000"/>
        <a:buFont typeface="Wingdings" pitchFamily="2" charset="2"/>
        <a:buChar char="§"/>
        <a:defRPr sz="9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450"/>
        </a:spcBef>
        <a:spcAft>
          <a:spcPts val="450"/>
        </a:spcAft>
        <a:buClr>
          <a:schemeClr val="accent1"/>
        </a:buClr>
        <a:buSzPct val="100000"/>
        <a:buFont typeface="Wingdings" pitchFamily="2" charset="2"/>
        <a:buChar char="§"/>
        <a:defRPr sz="9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11" name="Title 10" descr="" title="">
            <a:extLst>
              <a:ext uri="{FF2B5EF4-FFF2-40B4-BE49-F238E27FC236}">
                <a16:creationId xmlns:a16="http://schemas.microsoft.com/office/drawing/2014/main" id="{740B512D-CC7A-EC4C-A461-926D51BA656A}"/>
              </a:ext>
            </a:extLst>
          </p:cNvPr>
          <p:cNvSpPr>
            <a:spLocks noGrp="1"/>
          </p:cNvSpPr>
          <p:nvPr>
            <p:ph type="title"/>
          </p:nvPr>
        </p:nvSpPr>
        <p:spPr>
          <a:xfrm>
            <a:off x="3674683" y="3030036"/>
            <a:ext cx="4468604" cy="1407409"/>
          </a:xfrm>
        </p:spPr>
        <p:txBody>
          <a:bodyPr/>
          <a:lstStyle/>
          <a:p>
            <a:pPr>
              <a:lnSpc>
                <a:spcPct val="100000"/>
              </a:lnSpc>
            </a:pPr>
            <a:r>
              <a:rPr lang="en-US" sz="2800" dirty="0"/>
              <a:t>Simulating a Proxy Fight </a:t>
            </a:r>
          </a:p>
        </p:txBody>
      </p:sp>
      <p:sp>
        <p:nvSpPr>
          <p:cNvPr id="12" name="Text Placeholder 11" descr="" title="">
            <a:extLst>
              <a:ext uri="{FF2B5EF4-FFF2-40B4-BE49-F238E27FC236}">
                <a16:creationId xmlns:a16="http://schemas.microsoft.com/office/drawing/2014/main" id="{7A9F53AD-3FC0-1349-A2C0-674D6EF0DCD1}"/>
              </a:ext>
            </a:extLst>
          </p:cNvPr>
          <p:cNvSpPr>
            <a:spLocks noGrp="1"/>
          </p:cNvSpPr>
          <p:nvPr>
            <p:ph type="body" sz="quarter" idx="10"/>
          </p:nvPr>
        </p:nvSpPr>
        <p:spPr>
          <a:xfrm>
            <a:off x="3672332" y="2857227"/>
            <a:ext cx="4446183" cy="349063"/>
          </a:xfrm>
        </p:spPr>
        <p:txBody>
          <a:bodyPr/>
          <a:lstStyle/>
          <a:p>
            <a:r>
              <a:rPr lang="en-US" dirty="0"/>
              <a:t>September 19, 2025</a:t>
            </a:r>
          </a:p>
        </p:txBody>
      </p:sp>
      <p:sp>
        <p:nvSpPr>
          <p:cNvPr id="13" name="Text Placeholder 12" descr="" title="">
            <a:extLst>
              <a:ext uri="{FF2B5EF4-FFF2-40B4-BE49-F238E27FC236}">
                <a16:creationId xmlns:a16="http://schemas.microsoft.com/office/drawing/2014/main" id="{9A9EAB1E-F63E-0B49-A3BD-E463F00F8FFC}"/>
              </a:ext>
            </a:extLst>
          </p:cNvPr>
          <p:cNvSpPr>
            <a:spLocks noGrp="1"/>
          </p:cNvSpPr>
          <p:nvPr>
            <p:ph type="body" sz="quarter" idx="11"/>
          </p:nvPr>
        </p:nvSpPr>
        <p:spPr>
          <a:xfrm>
            <a:off x="3750035" y="4088382"/>
            <a:ext cx="4542938" cy="349063"/>
          </a:xfrm>
        </p:spPr>
        <p:txBody>
          <a:bodyPr/>
          <a:lstStyle/>
          <a:p>
            <a:pPr>
              <a:spcBef>
                <a:spcPts val="600"/>
              </a:spcBef>
              <a:spcAft>
                <a:spcPts val="0"/>
              </a:spcAft>
            </a:pPr>
            <a:r>
              <a:rPr lang="en-US" dirty="0"/>
              <a:t>A Presentation for the </a:t>
            </a:r>
            <a:r>
              <a:rPr lang="en-US" sz="1000" dirty="0">
                <a:solidFill>
                  <a:schemeClr val="bg1"/>
                </a:solidFill>
                <a:latin typeface="Arial" panose="020B0604020202020204" pitchFamily="34" charset="0"/>
                <a:ea typeface="+mj-ea"/>
                <a:cs typeface="Arial" panose="020B0604020202020204" pitchFamily="34" charset="0"/>
              </a:rPr>
              <a:t>21</a:t>
            </a:r>
            <a:r>
              <a:rPr lang="en-US" sz="1000" baseline="30000" dirty="0">
                <a:latin typeface="Arial" panose="020B0604020202020204" pitchFamily="34" charset="0"/>
                <a:ea typeface="+mj-ea"/>
                <a:cs typeface="Arial" panose="020B0604020202020204" pitchFamily="34" charset="0"/>
              </a:rPr>
              <a:t>st</a:t>
            </a:r>
            <a:r>
              <a:rPr lang="en-US" sz="1000" dirty="0">
                <a:solidFill>
                  <a:schemeClr val="bg1"/>
                </a:solidFill>
                <a:latin typeface="Arial" panose="020B0604020202020204" pitchFamily="34" charset="0"/>
                <a:ea typeface="+mj-ea"/>
                <a:cs typeface="Arial" panose="020B0604020202020204" pitchFamily="34" charset="0"/>
              </a:rPr>
              <a:t> Annual Boardroom Summit</a:t>
            </a:r>
          </a:p>
          <a:p>
            <a:pPr>
              <a:spcBef>
                <a:spcPts val="600"/>
              </a:spcBef>
              <a:spcAft>
                <a:spcPts val="0"/>
              </a:spcAft>
            </a:pPr>
            <a:r>
              <a:rPr lang="en-US" sz="1000" i="1" dirty="0">
                <a:solidFill>
                  <a:schemeClr val="bg1"/>
                </a:solidFill>
                <a:latin typeface="Arial" panose="020B0604020202020204" pitchFamily="34" charset="0"/>
                <a:ea typeface="+mj-ea"/>
                <a:cs typeface="Arial" panose="020B0604020202020204" pitchFamily="34" charset="0"/>
              </a:rPr>
              <a:t>Washington, D.C.</a:t>
            </a:r>
          </a:p>
          <a:p>
            <a:pPr>
              <a:spcBef>
                <a:spcPts val="600"/>
              </a:spcBef>
              <a:spcAft>
                <a:spcPts val="0"/>
              </a:spcAft>
            </a:pPr>
            <a:endParaRPr lang="en-US" sz="1000" dirty="0">
              <a:latin typeface="Arial" panose="020B0604020202020204" pitchFamily="34" charset="0"/>
              <a:ea typeface="+mj-ea"/>
              <a:cs typeface="Arial" panose="020B0604020202020204" pitchFamily="34" charset="0"/>
            </a:endParaRPr>
          </a:p>
          <a:p>
            <a:pPr>
              <a:spcBef>
                <a:spcPts val="600"/>
              </a:spcBef>
              <a:spcAft>
                <a:spcPts val="0"/>
              </a:spcAft>
            </a:pPr>
            <a:endParaRPr lang="en-US" dirty="0"/>
          </a:p>
        </p:txBody>
      </p:sp>
      <p:pic>
        <p:nvPicPr>
          <p:cNvPr id="4" name="Picture 6" descr="" title="">
            <a:extLst>
              <a:ext uri="{FF2B5EF4-FFF2-40B4-BE49-F238E27FC236}">
                <a16:creationId xmlns:a16="http://schemas.microsoft.com/office/drawing/2014/main" id="{0B0DFB90-45E6-3F87-CBA4-05E066E14B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2558" y="219068"/>
            <a:ext cx="2700729" cy="6792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 title="">
            <a:extLst>
              <a:ext uri="{FF2B5EF4-FFF2-40B4-BE49-F238E27FC236}">
                <a16:creationId xmlns:a16="http://schemas.microsoft.com/office/drawing/2014/main" id="{FD554024-2E2C-C95C-B2E6-63C309589A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8515" y="389618"/>
            <a:ext cx="846078" cy="8460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 title="">
            <a:extLst>
              <a:ext uri="{FF2B5EF4-FFF2-40B4-BE49-F238E27FC236}">
                <a16:creationId xmlns:a16="http://schemas.microsoft.com/office/drawing/2014/main" id="{CDA0311A-79D4-F940-8B20-0E96226CDB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0663" y="898342"/>
            <a:ext cx="2296819" cy="588274"/>
          </a:xfrm>
          <a:prstGeom prst="rect">
            <a:avLst/>
          </a:prstGeom>
        </p:spPr>
      </p:pic>
    </p:spTree>
    <p:extLst>
      <p:ext uri="{BB962C8B-B14F-4D97-AF65-F5344CB8AC3E}">
        <p14:creationId xmlns:p14="http://schemas.microsoft.com/office/powerpoint/2010/main" val="1335648133"/>
      </p:ext>
    </p:extLst>
  </p:cSld>
  <p:clrMapOvr>
    <a:masterClrMapping/>
  </p:clrMapOvr>
</p:sld>
</file>

<file path=ppt/slides/slide10.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Slide Number Placeholder 4" descr="" title="">
            <a:extLst>
              <a:ext uri="{FF2B5EF4-FFF2-40B4-BE49-F238E27FC236}">
                <a16:creationId xmlns:a16="http://schemas.microsoft.com/office/drawing/2014/main" id="{FEFD12E6-83B8-9A5B-C866-1ABB9058C99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AA811B-2EBD-4900-905E-5BE206449611}" type="slidenum">
              <a:rPr kumimoji="0" lang="en-US" sz="1000" b="0" i="0" u="none" strike="noStrike" kern="1200" cap="none" spc="0" normalizeH="0" baseline="0" noProof="0" smtClean="0">
                <a:ln>
                  <a:noFill/>
                </a:ln>
                <a:solidFill>
                  <a:srgbClr val="025C84"/>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solidFill>
                <a:srgbClr val="025C84"/>
              </a:solidFill>
              <a:effectLst/>
              <a:uLnTx/>
              <a:uFillTx/>
              <a:latin typeface="Arial" panose="020B0604020202020204" pitchFamily="34" charset="0"/>
              <a:ea typeface="+mn-ea"/>
              <a:cs typeface="Arial" panose="020B0604020202020204" pitchFamily="34" charset="0"/>
            </a:endParaRPr>
          </a:p>
        </p:txBody>
      </p:sp>
      <p:sp>
        <p:nvSpPr>
          <p:cNvPr id="3" name="Title 2" descr="" title="">
            <a:extLst>
              <a:ext uri="{FF2B5EF4-FFF2-40B4-BE49-F238E27FC236}">
                <a16:creationId xmlns:a16="http://schemas.microsoft.com/office/drawing/2014/main" id="{5CC3531F-159E-822C-3899-0419D825CBFE}"/>
              </a:ext>
            </a:extLst>
          </p:cNvPr>
          <p:cNvSpPr>
            <a:spLocks noGrp="1"/>
          </p:cNvSpPr>
          <p:nvPr>
            <p:ph type="title"/>
          </p:nvPr>
        </p:nvSpPr>
        <p:spPr/>
        <p:txBody>
          <a:bodyPr/>
          <a:lstStyle/>
          <a:p>
            <a:r>
              <a:rPr lang="en-US" b="1" dirty="0"/>
              <a:t>Phase 2: Management Engagement</a:t>
            </a:r>
          </a:p>
        </p:txBody>
      </p:sp>
      <p:sp>
        <p:nvSpPr>
          <p:cNvPr id="6" name="Text Placeholder 5" descr="" title="">
            <a:extLst>
              <a:ext uri="{FF2B5EF4-FFF2-40B4-BE49-F238E27FC236}">
                <a16:creationId xmlns:a16="http://schemas.microsoft.com/office/drawing/2014/main" id="{C1EA794D-5496-7086-7122-42AF719EF500}"/>
              </a:ext>
            </a:extLst>
          </p:cNvPr>
          <p:cNvSpPr>
            <a:spLocks noGrp="1"/>
          </p:cNvSpPr>
          <p:nvPr>
            <p:ph type="body" sz="quarter" idx="14"/>
          </p:nvPr>
        </p:nvSpPr>
        <p:spPr/>
        <p:txBody>
          <a:bodyPr/>
          <a:lstStyle/>
          <a:p>
            <a:r>
              <a:rPr lang="en-US" dirty="0"/>
              <a:t>MOCK ACTIVIST CAMPAIGN</a:t>
            </a:r>
          </a:p>
        </p:txBody>
      </p:sp>
      <p:pic>
        <p:nvPicPr>
          <p:cNvPr id="6146" name="Picture 2" descr="" title="">
            <a:extLst>
              <a:ext uri="{FF2B5EF4-FFF2-40B4-BE49-F238E27FC236}">
                <a16:creationId xmlns:a16="http://schemas.microsoft.com/office/drawing/2014/main" id="{4207727F-2539-1F65-10D4-32D2E07E5C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0709" y="1439713"/>
            <a:ext cx="6619875" cy="413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091472"/>
      </p:ext>
    </p:extLst>
  </p:cSld>
  <p:clrMapOvr>
    <a:masterClrMapping/>
  </p:clrMapOvr>
</p:sld>
</file>

<file path=ppt/slides/slide1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Rectangle 1" descr="" title=""/>
          <p:cNvSpPr/>
          <p:nvPr/>
        </p:nvSpPr>
        <p:spPr>
          <a:xfrm>
            <a:off x="376929" y="1816044"/>
            <a:ext cx="4195071" cy="4611519"/>
          </a:xfrm>
          <a:prstGeom prst="rect">
            <a:avLst/>
          </a:prstGeom>
        </p:spPr>
        <p:txBody>
          <a:bodyPr wrap="square">
            <a:spAutoFit/>
          </a:bodyPr>
          <a:lstStyle/>
          <a:p>
            <a:pPr marL="214313" indent="-214313">
              <a:spcBef>
                <a:spcPts val="450"/>
              </a:spcBef>
              <a:spcAft>
                <a:spcPts val="450"/>
              </a:spcAft>
              <a:buClr>
                <a:schemeClr val="accent1"/>
              </a:buClr>
              <a:buSzPct val="125000"/>
              <a:buFont typeface="Wingdings" panose="05000000000000000000" pitchFamily="2" charset="2"/>
              <a:buChar char="§"/>
            </a:pPr>
            <a:r>
              <a:rPr lang="en-US" sz="1400" dirty="0">
                <a:solidFill>
                  <a:srgbClr val="000000"/>
                </a:solidFill>
                <a:latin typeface="Arial" panose="020B0604020202020204" pitchFamily="34" charset="0"/>
                <a:cs typeface="Arial" panose="020B0604020202020204" pitchFamily="34" charset="0"/>
              </a:rPr>
              <a:t>At the meeting, Alpha presents its views on the Company:</a:t>
            </a:r>
          </a:p>
          <a:p>
            <a:pPr marL="671513" lvl="1" indent="-214313">
              <a:spcBef>
                <a:spcPts val="450"/>
              </a:spcBef>
              <a:spcAft>
                <a:spcPts val="450"/>
              </a:spcAft>
              <a:buClr>
                <a:schemeClr val="accent1"/>
              </a:buClr>
              <a:buSzPct val="125000"/>
              <a:buFont typeface="Courier New" panose="02070309020205020404" pitchFamily="49" charset="0"/>
              <a:buChar char="o"/>
            </a:pPr>
            <a:r>
              <a:rPr lang="en-US" sz="1400" dirty="0">
                <a:latin typeface="Arial" panose="020B0604020202020204" pitchFamily="34" charset="0"/>
                <a:cs typeface="Arial" panose="020B0604020202020204" pitchFamily="34" charset="0"/>
              </a:rPr>
              <a:t>Alpha is </a:t>
            </a:r>
            <a:r>
              <a:rPr lang="en-US" sz="1400" b="1" dirty="0">
                <a:latin typeface="Arial" panose="020B0604020202020204" pitchFamily="34" charset="0"/>
                <a:cs typeface="Arial" panose="020B0604020202020204" pitchFamily="34" charset="0"/>
              </a:rPr>
              <a:t>highly critical of Bob’s performance during his tenure</a:t>
            </a:r>
          </a:p>
          <a:p>
            <a:pPr marL="671513" lvl="1" indent="-214313">
              <a:spcBef>
                <a:spcPts val="450"/>
              </a:spcBef>
              <a:spcAft>
                <a:spcPts val="450"/>
              </a:spcAft>
              <a:buClr>
                <a:schemeClr val="accent1"/>
              </a:buClr>
              <a:buSzPct val="125000"/>
              <a:buFont typeface="Courier New" panose="02070309020205020404" pitchFamily="49" charset="0"/>
              <a:buChar char="o"/>
            </a:pPr>
            <a:r>
              <a:rPr lang="en-US" sz="1400" dirty="0">
                <a:latin typeface="Arial" panose="020B0604020202020204" pitchFamily="34" charset="0"/>
                <a:cs typeface="Arial" panose="020B0604020202020204" pitchFamily="34" charset="0"/>
              </a:rPr>
              <a:t>Chad says he is </a:t>
            </a:r>
            <a:r>
              <a:rPr lang="en-US" sz="1400" b="1" dirty="0">
                <a:latin typeface="Arial" panose="020B0604020202020204" pitchFamily="34" charset="0"/>
                <a:cs typeface="Arial" panose="020B0604020202020204" pitchFamily="34" charset="0"/>
              </a:rPr>
              <a:t>willing to work cooperatively </a:t>
            </a:r>
            <a:r>
              <a:rPr lang="en-US" sz="1400" dirty="0">
                <a:latin typeface="Arial" panose="020B0604020202020204" pitchFamily="34" charset="0"/>
                <a:cs typeface="Arial" panose="020B0604020202020204" pitchFamily="34" charset="0"/>
              </a:rPr>
              <a:t>if the Company begins a </a:t>
            </a:r>
            <a:r>
              <a:rPr lang="en-US" sz="1400" b="1" dirty="0">
                <a:latin typeface="Arial" panose="020B0604020202020204" pitchFamily="34" charset="0"/>
                <a:cs typeface="Arial" panose="020B0604020202020204" pitchFamily="34" charset="0"/>
              </a:rPr>
              <a:t>strategic alternatives review </a:t>
            </a:r>
            <a:r>
              <a:rPr lang="en-US" sz="1400" dirty="0">
                <a:latin typeface="Arial" panose="020B0604020202020204" pitchFamily="34" charset="0"/>
                <a:cs typeface="Arial" panose="020B0604020202020204" pitchFamily="34" charset="0"/>
              </a:rPr>
              <a:t>and </a:t>
            </a:r>
            <a:r>
              <a:rPr lang="en-US" sz="1400" b="1" dirty="0">
                <a:latin typeface="Arial" panose="020B0604020202020204" pitchFamily="34" charset="0"/>
                <a:cs typeface="Arial" panose="020B0604020202020204" pitchFamily="34" charset="0"/>
              </a:rPr>
              <a:t>Chad is appointed to the Board </a:t>
            </a:r>
            <a:r>
              <a:rPr lang="en-US" sz="1400" dirty="0">
                <a:latin typeface="Arial" panose="020B0604020202020204" pitchFamily="34" charset="0"/>
                <a:cs typeface="Arial" panose="020B0604020202020204" pitchFamily="34" charset="0"/>
              </a:rPr>
              <a:t>to oversee the process</a:t>
            </a:r>
          </a:p>
          <a:p>
            <a:pPr marL="671513" lvl="1" indent="-214313">
              <a:spcBef>
                <a:spcPts val="450"/>
              </a:spcBef>
              <a:spcAft>
                <a:spcPts val="450"/>
              </a:spcAft>
              <a:buClr>
                <a:schemeClr val="accent1"/>
              </a:buClr>
              <a:buSzPct val="125000"/>
              <a:buFont typeface="Courier New" panose="02070309020205020404" pitchFamily="49" charset="0"/>
              <a:buChar char="o"/>
            </a:pPr>
            <a:r>
              <a:rPr lang="en-US" sz="1400" dirty="0">
                <a:latin typeface="Arial" panose="020B0604020202020204" pitchFamily="34" charset="0"/>
                <a:cs typeface="Arial" panose="020B0604020202020204" pitchFamily="34" charset="0"/>
              </a:rPr>
              <a:t>After the meeting, </a:t>
            </a:r>
            <a:r>
              <a:rPr lang="en-US" sz="1400" b="1" dirty="0">
                <a:latin typeface="Arial" panose="020B0604020202020204" pitchFamily="34" charset="0"/>
                <a:cs typeface="Arial" panose="020B0604020202020204" pitchFamily="34" charset="0"/>
              </a:rPr>
              <a:t>Alpha sends a private letter to the Board summarizing its criticisms</a:t>
            </a:r>
            <a:r>
              <a:rPr lang="en-US" sz="1400" dirty="0">
                <a:latin typeface="Arial" panose="020B0604020202020204" pitchFamily="34" charset="0"/>
                <a:cs typeface="Arial" panose="020B0604020202020204" pitchFamily="34" charset="0"/>
              </a:rPr>
              <a:t>; the letter includes a </a:t>
            </a:r>
            <a:r>
              <a:rPr lang="en-US" sz="1400" b="1" dirty="0">
                <a:latin typeface="Arial" panose="020B0604020202020204" pitchFamily="34" charset="0"/>
                <a:cs typeface="Arial" panose="020B0604020202020204" pitchFamily="34" charset="0"/>
              </a:rPr>
              <a:t>threat about “taking this directly to the shareholders”</a:t>
            </a:r>
            <a:r>
              <a:rPr lang="en-US" sz="1400" dirty="0">
                <a:latin typeface="Arial" panose="020B0604020202020204" pitchFamily="34" charset="0"/>
                <a:cs typeface="Arial" panose="020B0604020202020204" pitchFamily="34" charset="0"/>
              </a:rPr>
              <a:t> if the Board fails to respond in a timely manner</a:t>
            </a:r>
          </a:p>
          <a:p>
            <a:pPr marL="214313" lvl="1" indent="-214313">
              <a:spcBef>
                <a:spcPts val="450"/>
              </a:spcBef>
              <a:spcAft>
                <a:spcPts val="450"/>
              </a:spcAft>
              <a:buClr>
                <a:schemeClr val="accent1"/>
              </a:buClr>
              <a:buSzPct val="125000"/>
              <a:buFont typeface="Wingdings" panose="05000000000000000000" pitchFamily="2" charset="2"/>
              <a:buChar char="§"/>
            </a:pPr>
            <a:r>
              <a:rPr lang="en-US" sz="1400" b="1" dirty="0">
                <a:solidFill>
                  <a:srgbClr val="000000"/>
                </a:solidFill>
                <a:latin typeface="Arial" panose="020B0604020202020204" pitchFamily="34" charset="0"/>
                <a:cs typeface="Arial" panose="020B0604020202020204" pitchFamily="34" charset="0"/>
              </a:rPr>
              <a:t>The window for shareholders to nominate directors closes in four weeks</a:t>
            </a:r>
          </a:p>
          <a:p>
            <a:pPr marL="671513" lvl="1" indent="-214313">
              <a:spcBef>
                <a:spcPts val="450"/>
              </a:spcBef>
              <a:spcAft>
                <a:spcPts val="450"/>
              </a:spcAft>
              <a:buClr>
                <a:schemeClr val="accent1"/>
              </a:buClr>
              <a:buSzPct val="125000"/>
              <a:buFont typeface="Courier New" panose="02070309020205020404" pitchFamily="49" charset="0"/>
              <a:buChar char="o"/>
            </a:pPr>
            <a:endParaRPr lang="en-US" sz="1400" dirty="0">
              <a:latin typeface="Arial" panose="020B0604020202020204" pitchFamily="34" charset="0"/>
              <a:cs typeface="Arial" panose="020B0604020202020204" pitchFamily="34" charset="0"/>
            </a:endParaRPr>
          </a:p>
        </p:txBody>
      </p:sp>
      <p:sp>
        <p:nvSpPr>
          <p:cNvPr id="13" name="object 10" descr="" title="">
            <a:extLst>
              <a:ext uri="{FF2B5EF4-FFF2-40B4-BE49-F238E27FC236}">
                <a16:creationId xmlns:a16="http://schemas.microsoft.com/office/drawing/2014/main" id="{35E52F88-C0F8-AA42-B0B5-B8C6651851C3}"/>
              </a:ext>
            </a:extLst>
          </p:cNvPr>
          <p:cNvSpPr/>
          <p:nvPr/>
        </p:nvSpPr>
        <p:spPr>
          <a:xfrm>
            <a:off x="4565821" y="1352558"/>
            <a:ext cx="4308179" cy="381000"/>
          </a:xfrm>
          <a:custGeom>
            <a:avLst/>
            <a:gdLst/>
            <a:ahLst/>
            <a:cxnLst/>
            <a:rect l="l" t="t" r="r" b="b"/>
            <a:pathLst>
              <a:path w="4597400" h="508000">
                <a:moveTo>
                  <a:pt x="0" y="508000"/>
                </a:moveTo>
                <a:lnTo>
                  <a:pt x="4597400" y="508000"/>
                </a:lnTo>
                <a:lnTo>
                  <a:pt x="4597400" y="0"/>
                </a:lnTo>
                <a:lnTo>
                  <a:pt x="0" y="0"/>
                </a:lnTo>
                <a:lnTo>
                  <a:pt x="0" y="508000"/>
                </a:lnTo>
                <a:close/>
              </a:path>
            </a:pathLst>
          </a:custGeom>
          <a:solidFill>
            <a:schemeClr val="accent2"/>
          </a:solidFill>
        </p:spPr>
        <p:txBody>
          <a:bodyPr wrap="square" lIns="137160" tIns="0" rIns="0" bIns="0" rtlCol="0" anchor="ctr"/>
          <a:lstStyle/>
          <a:p>
            <a:r>
              <a:rPr lang="en-US" sz="1350" b="1" cap="all" dirty="0">
                <a:solidFill>
                  <a:prstClr val="white"/>
                </a:solidFill>
                <a:cs typeface="Arial" panose="020B0604020202020204" pitchFamily="34" charset="0"/>
              </a:rPr>
              <a:t>Topics</a:t>
            </a:r>
          </a:p>
        </p:txBody>
      </p:sp>
      <p:cxnSp>
        <p:nvCxnSpPr>
          <p:cNvPr id="14" name="Straight Connector 13" descr="" title="">
            <a:extLst>
              <a:ext uri="{FF2B5EF4-FFF2-40B4-BE49-F238E27FC236}">
                <a16:creationId xmlns:a16="http://schemas.microsoft.com/office/drawing/2014/main" id="{DF625DB0-6A6A-D246-8694-A741101178FF}"/>
              </a:ext>
            </a:extLst>
          </p:cNvPr>
          <p:cNvCxnSpPr>
            <a:cxnSpLocks/>
          </p:cNvCxnSpPr>
          <p:nvPr/>
        </p:nvCxnSpPr>
        <p:spPr>
          <a:xfrm>
            <a:off x="4559643" y="1329929"/>
            <a:ext cx="0" cy="4867671"/>
          </a:xfrm>
          <a:prstGeom prst="line">
            <a:avLst/>
          </a:prstGeom>
          <a:ln w="31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object 9" descr="" title="">
            <a:extLst>
              <a:ext uri="{FF2B5EF4-FFF2-40B4-BE49-F238E27FC236}">
                <a16:creationId xmlns:a16="http://schemas.microsoft.com/office/drawing/2014/main" id="{144189D0-F2CA-E449-9264-4C71226A8933}"/>
              </a:ext>
            </a:extLst>
          </p:cNvPr>
          <p:cNvSpPr/>
          <p:nvPr/>
        </p:nvSpPr>
        <p:spPr>
          <a:xfrm>
            <a:off x="269100" y="1352558"/>
            <a:ext cx="4296722" cy="381000"/>
          </a:xfrm>
          <a:custGeom>
            <a:avLst/>
            <a:gdLst/>
            <a:ahLst/>
            <a:cxnLst/>
            <a:rect l="l" t="t" r="r" b="b"/>
            <a:pathLst>
              <a:path w="4597400" h="508000">
                <a:moveTo>
                  <a:pt x="0" y="508000"/>
                </a:moveTo>
                <a:lnTo>
                  <a:pt x="4597400" y="508000"/>
                </a:lnTo>
                <a:lnTo>
                  <a:pt x="4597400" y="0"/>
                </a:lnTo>
                <a:lnTo>
                  <a:pt x="0" y="0"/>
                </a:lnTo>
                <a:lnTo>
                  <a:pt x="0" y="508000"/>
                </a:lnTo>
                <a:close/>
              </a:path>
            </a:pathLst>
          </a:custGeom>
          <a:solidFill>
            <a:schemeClr val="accent1"/>
          </a:solidFill>
        </p:spPr>
        <p:txBody>
          <a:bodyPr wrap="square" lIns="137160" tIns="0" rIns="0" bIns="0" rtlCol="0" anchor="ctr"/>
          <a:lstStyle/>
          <a:p>
            <a:r>
              <a:rPr lang="en-US" sz="1350" b="1" dirty="0">
                <a:solidFill>
                  <a:schemeClr val="bg1"/>
                </a:solidFill>
                <a:ea typeface="Arial" charset="0"/>
                <a:cs typeface="Arial" panose="020B0604020202020204" pitchFamily="34" charset="0"/>
              </a:rPr>
              <a:t>SCENARIO</a:t>
            </a:r>
          </a:p>
        </p:txBody>
      </p:sp>
      <p:sp>
        <p:nvSpPr>
          <p:cNvPr id="16" name="Rectangle 15" descr="" title="">
            <a:extLst>
              <a:ext uri="{FF2B5EF4-FFF2-40B4-BE49-F238E27FC236}">
                <a16:creationId xmlns:a16="http://schemas.microsoft.com/office/drawing/2014/main" id="{A4F4B819-2F42-4C2F-958C-3BC4100C6578}"/>
              </a:ext>
            </a:extLst>
          </p:cNvPr>
          <p:cNvSpPr/>
          <p:nvPr/>
        </p:nvSpPr>
        <p:spPr>
          <a:xfrm>
            <a:off x="4721052" y="1834516"/>
            <a:ext cx="4152940" cy="1605568"/>
          </a:xfrm>
          <a:prstGeom prst="rect">
            <a:avLst/>
          </a:prstGeom>
        </p:spPr>
        <p:txBody>
          <a:bodyPr wrap="square">
            <a:spAutoFit/>
          </a:bodyPr>
          <a:lstStyle/>
          <a:p>
            <a:pPr marL="214313" indent="-214313">
              <a:spcBef>
                <a:spcPts val="450"/>
              </a:spcBef>
              <a:spcAft>
                <a:spcPts val="450"/>
              </a:spcAft>
              <a:buClr>
                <a:schemeClr val="accent1"/>
              </a:buClr>
              <a:buSzPct val="125000"/>
              <a:buFont typeface="Wingdings" panose="05000000000000000000" pitchFamily="2" charset="2"/>
              <a:buChar char="§"/>
            </a:pPr>
            <a:r>
              <a:rPr lang="en-US" dirty="0">
                <a:solidFill>
                  <a:srgbClr val="000000"/>
                </a:solidFill>
                <a:latin typeface="Arial" panose="020B0604020202020204" pitchFamily="34" charset="0"/>
                <a:cs typeface="Arial" panose="020B0604020202020204" pitchFamily="34" charset="0"/>
              </a:rPr>
              <a:t>What are some legal considerations for the Board in reviewing Alpha’s proposals?</a:t>
            </a:r>
          </a:p>
          <a:p>
            <a:pPr marL="214313" indent="-214313">
              <a:spcBef>
                <a:spcPts val="450"/>
              </a:spcBef>
              <a:spcAft>
                <a:spcPts val="450"/>
              </a:spcAft>
              <a:buClr>
                <a:schemeClr val="accent1"/>
              </a:buClr>
              <a:buSzPct val="125000"/>
              <a:buFont typeface="Wingdings" panose="05000000000000000000" pitchFamily="2" charset="2"/>
              <a:buChar char="§"/>
            </a:pPr>
            <a:r>
              <a:rPr lang="en-US" dirty="0">
                <a:solidFill>
                  <a:srgbClr val="000000"/>
                </a:solidFill>
                <a:latin typeface="Arial" panose="020B0604020202020204" pitchFamily="34" charset="0"/>
                <a:cs typeface="Arial" panose="020B0604020202020204" pitchFamily="34" charset="0"/>
              </a:rPr>
              <a:t>How should the Board prepare for the letter to potentially go public?</a:t>
            </a:r>
          </a:p>
        </p:txBody>
      </p:sp>
      <p:sp>
        <p:nvSpPr>
          <p:cNvPr id="5" name="Slide Number Placeholder 4" descr="" title="">
            <a:extLst>
              <a:ext uri="{FF2B5EF4-FFF2-40B4-BE49-F238E27FC236}">
                <a16:creationId xmlns:a16="http://schemas.microsoft.com/office/drawing/2014/main" id="{FEFD12E6-83B8-9A5B-C866-1ABB9058C99C}"/>
              </a:ext>
            </a:extLst>
          </p:cNvPr>
          <p:cNvSpPr>
            <a:spLocks noGrp="1"/>
          </p:cNvSpPr>
          <p:nvPr>
            <p:ph type="sldNum" sz="quarter" idx="4"/>
          </p:nvPr>
        </p:nvSpPr>
        <p:spPr/>
        <p:txBody>
          <a:bodyPr/>
          <a:lstStyle/>
          <a:p>
            <a:fld id="{23AA811B-2EBD-4900-905E-5BE206449611}" type="slidenum">
              <a:rPr lang="en-US" smtClean="0"/>
              <a:pPr/>
              <a:t>11</a:t>
            </a:fld>
            <a:endParaRPr lang="en-US" dirty="0"/>
          </a:p>
        </p:txBody>
      </p:sp>
      <p:sp>
        <p:nvSpPr>
          <p:cNvPr id="3" name="Title 2" descr="" title="">
            <a:extLst>
              <a:ext uri="{FF2B5EF4-FFF2-40B4-BE49-F238E27FC236}">
                <a16:creationId xmlns:a16="http://schemas.microsoft.com/office/drawing/2014/main" id="{5CC3531F-159E-822C-3899-0419D825CBFE}"/>
              </a:ext>
            </a:extLst>
          </p:cNvPr>
          <p:cNvSpPr>
            <a:spLocks noGrp="1"/>
          </p:cNvSpPr>
          <p:nvPr>
            <p:ph type="title"/>
          </p:nvPr>
        </p:nvSpPr>
        <p:spPr/>
        <p:txBody>
          <a:bodyPr/>
          <a:lstStyle/>
          <a:p>
            <a:r>
              <a:rPr lang="en-US" b="1" dirty="0"/>
              <a:t>Phase 2: Management Engagement</a:t>
            </a:r>
          </a:p>
        </p:txBody>
      </p:sp>
      <p:sp>
        <p:nvSpPr>
          <p:cNvPr id="6" name="Text Placeholder 5" descr="" title="">
            <a:extLst>
              <a:ext uri="{FF2B5EF4-FFF2-40B4-BE49-F238E27FC236}">
                <a16:creationId xmlns:a16="http://schemas.microsoft.com/office/drawing/2014/main" id="{70F9F2C2-4E9E-857E-688A-A72E565E8CDE}"/>
              </a:ext>
            </a:extLst>
          </p:cNvPr>
          <p:cNvSpPr>
            <a:spLocks noGrp="1"/>
          </p:cNvSpPr>
          <p:nvPr>
            <p:ph type="body" sz="quarter" idx="14"/>
          </p:nvPr>
        </p:nvSpPr>
        <p:spPr/>
        <p:txBody>
          <a:bodyPr/>
          <a:lstStyle/>
          <a:p>
            <a:r>
              <a:rPr lang="en-US" dirty="0"/>
              <a:t>MOCK ACTIVIST CAMPAIGN</a:t>
            </a:r>
          </a:p>
        </p:txBody>
      </p:sp>
    </p:spTree>
    <p:extLst>
      <p:ext uri="{BB962C8B-B14F-4D97-AF65-F5344CB8AC3E}">
        <p14:creationId xmlns:p14="http://schemas.microsoft.com/office/powerpoint/2010/main" val="2875089322"/>
      </p:ext>
    </p:extLst>
  </p:cSld>
  <p:clrMapOvr>
    <a:masterClrMapping/>
  </p:clrMapOvr>
</p:sld>
</file>

<file path=ppt/slides/slide1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graphicFrame>
        <p:nvGraphicFramePr>
          <p:cNvPr id="5" name="Table 4" descr="" title="">
            <a:extLst>
              <a:ext uri="{FF2B5EF4-FFF2-40B4-BE49-F238E27FC236}">
                <a16:creationId xmlns:a16="http://schemas.microsoft.com/office/drawing/2014/main" id="{EED514E9-0A43-4944-B861-5B31E39823E9}"/>
              </a:ext>
            </a:extLst>
          </p:cNvPr>
          <p:cNvGraphicFramePr>
            <a:graphicFrameLocks noGrp="1"/>
          </p:cNvGraphicFramePr>
          <p:nvPr>
            <p:extLst>
              <p:ext uri="{D42A27DB-BD31-4B8C-83A1-F6EECF244321}">
                <p14:modId xmlns:p14="http://schemas.microsoft.com/office/powerpoint/2010/main" val="3197748824"/>
              </p:ext>
            </p:extLst>
          </p:nvPr>
        </p:nvGraphicFramePr>
        <p:xfrm>
          <a:off x="357562" y="1822450"/>
          <a:ext cx="8428877" cy="3895281"/>
        </p:xfrm>
        <a:graphic>
          <a:graphicData uri="http://schemas.openxmlformats.org/drawingml/2006/table">
            <a:tbl>
              <a:tblPr firstRow="1" firstCol="1" bandRow="1">
                <a:effectLst/>
              </a:tblPr>
              <a:tblGrid>
                <a:gridCol w="795293">
                  <a:extLst>
                    <a:ext uri="{9D8B030D-6E8A-4147-A177-3AD203B41FA5}">
                      <a16:colId xmlns:a16="http://schemas.microsoft.com/office/drawing/2014/main" val="1396937936"/>
                    </a:ext>
                  </a:extLst>
                </a:gridCol>
                <a:gridCol w="163496">
                  <a:extLst>
                    <a:ext uri="{9D8B030D-6E8A-4147-A177-3AD203B41FA5}">
                      <a16:colId xmlns:a16="http://schemas.microsoft.com/office/drawing/2014/main" val="2756056538"/>
                    </a:ext>
                  </a:extLst>
                </a:gridCol>
                <a:gridCol w="1856036">
                  <a:extLst>
                    <a:ext uri="{9D8B030D-6E8A-4147-A177-3AD203B41FA5}">
                      <a16:colId xmlns:a16="http://schemas.microsoft.com/office/drawing/2014/main" val="20000"/>
                    </a:ext>
                  </a:extLst>
                </a:gridCol>
                <a:gridCol w="163496">
                  <a:extLst>
                    <a:ext uri="{9D8B030D-6E8A-4147-A177-3AD203B41FA5}">
                      <a16:colId xmlns:a16="http://schemas.microsoft.com/office/drawing/2014/main" val="20001"/>
                    </a:ext>
                  </a:extLst>
                </a:gridCol>
                <a:gridCol w="5450556">
                  <a:extLst>
                    <a:ext uri="{9D8B030D-6E8A-4147-A177-3AD203B41FA5}">
                      <a16:colId xmlns:a16="http://schemas.microsoft.com/office/drawing/2014/main" val="20002"/>
                    </a:ext>
                  </a:extLst>
                </a:gridCol>
              </a:tblGrid>
              <a:tr h="674558">
                <a:tc rowSpan="5">
                  <a:txBody>
                    <a:bodyPr/>
                    <a:lstStyle/>
                    <a:p>
                      <a:pPr marL="0" marR="0" algn="ctr">
                        <a:lnSpc>
                          <a:spcPct val="100000"/>
                        </a:lnSpc>
                        <a:spcBef>
                          <a:spcPts val="100"/>
                        </a:spcBef>
                        <a:spcAft>
                          <a:spcPts val="100"/>
                        </a:spcAft>
                      </a:pPr>
                      <a:r>
                        <a:rPr lang="en-US" sz="1400" b="1" u="none" dirty="0">
                          <a:solidFill>
                            <a:schemeClr val="bg1"/>
                          </a:solidFill>
                          <a:effectLst/>
                          <a:latin typeface="+mn-lt"/>
                          <a:ea typeface="Calibri"/>
                          <a:cs typeface="Times New Roman"/>
                        </a:rPr>
                        <a:t>Economic</a:t>
                      </a:r>
                    </a:p>
                  </a:txBody>
                  <a:tcPr marL="38584" marR="38584" marT="14427" marB="14427" vert="vert270" anchor="ctr" anchorCtr="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E9A"/>
                    </a:solidFill>
                  </a:tcPr>
                </a:tc>
                <a:tc rowSpan="5">
                  <a:txBody>
                    <a:bodyPr/>
                    <a:lstStyle/>
                    <a:p>
                      <a:pPr marL="0" marR="0" algn="ctr">
                        <a:lnSpc>
                          <a:spcPct val="100000"/>
                        </a:lnSpc>
                        <a:spcBef>
                          <a:spcPts val="100"/>
                        </a:spcBef>
                        <a:spcAft>
                          <a:spcPts val="100"/>
                        </a:spcAft>
                      </a:pPr>
                      <a:endParaRPr lang="en-US" sz="1200" b="1" dirty="0">
                        <a:solidFill>
                          <a:schemeClr val="bg1"/>
                        </a:solidFill>
                        <a:effectLst/>
                        <a:latin typeface="+mn-lt"/>
                        <a:ea typeface="Calibri"/>
                        <a:cs typeface="Times New Roman"/>
                      </a:endParaRPr>
                    </a:p>
                  </a:txBody>
                  <a:tcPr marL="38584" marR="38584" marT="14427" marB="14427" vert="vert270" anchor="ctr" anchorCtr="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algn="ctr">
                        <a:lnSpc>
                          <a:spcPct val="100000"/>
                        </a:lnSpc>
                        <a:spcBef>
                          <a:spcPts val="100"/>
                        </a:spcBef>
                        <a:spcAft>
                          <a:spcPts val="100"/>
                        </a:spcAft>
                      </a:pPr>
                      <a:r>
                        <a:rPr lang="en-US" sz="1200" b="1" dirty="0">
                          <a:solidFill>
                            <a:schemeClr val="bg1"/>
                          </a:solidFill>
                          <a:effectLst/>
                          <a:latin typeface="+mn-lt"/>
                          <a:ea typeface="Calibri"/>
                          <a:cs typeface="Times New Roman"/>
                        </a:rPr>
                        <a:t>M&amp;A</a:t>
                      </a:r>
                      <a:endParaRPr lang="en-US" sz="1200" dirty="0">
                        <a:solidFill>
                          <a:schemeClr val="bg1"/>
                        </a:solidFill>
                        <a:effectLst/>
                        <a:latin typeface="+mn-lt"/>
                        <a:ea typeface="Calibri"/>
                        <a:cs typeface="Times New Roman"/>
                      </a:endParaRPr>
                    </a:p>
                  </a:txBody>
                  <a:tcPr marL="38584" marR="38584" marT="14427" marB="14427" anchor="ctr" anchorCtr="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algn="just">
                        <a:lnSpc>
                          <a:spcPct val="100000"/>
                        </a:lnSpc>
                        <a:spcBef>
                          <a:spcPts val="100"/>
                        </a:spcBef>
                        <a:spcAft>
                          <a:spcPts val="100"/>
                        </a:spcAft>
                      </a:pPr>
                      <a:r>
                        <a:rPr lang="en-US" sz="1200" dirty="0">
                          <a:effectLst/>
                          <a:latin typeface="+mn-lt"/>
                          <a:ea typeface="Calibri"/>
                          <a:cs typeface="Times New Roman"/>
                        </a:rPr>
                        <a:t> </a:t>
                      </a:r>
                    </a:p>
                  </a:txBody>
                  <a:tcPr marL="38584" marR="38584" marT="14427" marB="14427">
                    <a:lnL>
                      <a:noFill/>
                    </a:lnL>
                    <a:lnR w="1905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228600" marR="0" lvl="0" indent="-228600" algn="l">
                        <a:lnSpc>
                          <a:spcPct val="100000"/>
                        </a:lnSpc>
                        <a:spcBef>
                          <a:spcPts val="100"/>
                        </a:spcBef>
                        <a:spcAft>
                          <a:spcPts val="100"/>
                        </a:spcAft>
                        <a:buClr>
                          <a:schemeClr val="accent1"/>
                        </a:buClr>
                        <a:buFont typeface="Wingdings" panose="05000000000000000000" pitchFamily="2" charset="2"/>
                        <a:buChar char="§"/>
                      </a:pPr>
                      <a:r>
                        <a:rPr lang="en-US" sz="1200" b="1" dirty="0">
                          <a:solidFill>
                            <a:schemeClr val="tx1">
                              <a:lumMod val="50000"/>
                            </a:schemeClr>
                          </a:solidFill>
                          <a:effectLst/>
                          <a:latin typeface="+mn-lt"/>
                          <a:ea typeface="Calibri"/>
                          <a:cs typeface="Times New Roman"/>
                        </a:rPr>
                        <a:t>Sell</a:t>
                      </a:r>
                      <a:r>
                        <a:rPr lang="en-US" sz="1200" b="1" baseline="0" dirty="0">
                          <a:solidFill>
                            <a:schemeClr val="tx1">
                              <a:lumMod val="50000"/>
                            </a:schemeClr>
                          </a:solidFill>
                          <a:effectLst/>
                          <a:latin typeface="+mn-lt"/>
                          <a:ea typeface="Calibri"/>
                          <a:cs typeface="Times New Roman"/>
                        </a:rPr>
                        <a:t> the company</a:t>
                      </a:r>
                      <a:endParaRPr lang="en-US" sz="1200" b="1" dirty="0">
                        <a:solidFill>
                          <a:schemeClr val="tx1">
                            <a:lumMod val="50000"/>
                          </a:schemeClr>
                        </a:solidFill>
                        <a:effectLst/>
                        <a:latin typeface="+mn-lt"/>
                        <a:ea typeface="Calibri"/>
                        <a:cs typeface="Times New Roman"/>
                      </a:endParaRPr>
                    </a:p>
                    <a:p>
                      <a:pPr marL="228600" marR="0" lvl="0" indent="-228600" algn="l">
                        <a:lnSpc>
                          <a:spcPct val="100000"/>
                        </a:lnSpc>
                        <a:spcBef>
                          <a:spcPts val="100"/>
                        </a:spcBef>
                        <a:spcAft>
                          <a:spcPts val="100"/>
                        </a:spcAft>
                        <a:buClr>
                          <a:schemeClr val="accent1"/>
                        </a:buClr>
                        <a:buFont typeface="Wingdings" panose="05000000000000000000" pitchFamily="2" charset="2"/>
                        <a:buChar char="§"/>
                      </a:pPr>
                      <a:r>
                        <a:rPr lang="en-US" sz="1200" b="1" dirty="0">
                          <a:solidFill>
                            <a:schemeClr val="tx1">
                              <a:lumMod val="50000"/>
                            </a:schemeClr>
                          </a:solidFill>
                          <a:effectLst/>
                          <a:latin typeface="+mn-lt"/>
                          <a:ea typeface="Calibri"/>
                          <a:cs typeface="Times New Roman"/>
                        </a:rPr>
                        <a:t>Spin-off divisions, recently-acquired businesses or standalone assets</a:t>
                      </a:r>
                    </a:p>
                    <a:p>
                      <a:pPr marL="228600" marR="0" lvl="0" indent="-228600" algn="l">
                        <a:lnSpc>
                          <a:spcPct val="100000"/>
                        </a:lnSpc>
                        <a:spcBef>
                          <a:spcPts val="100"/>
                        </a:spcBef>
                        <a:spcAft>
                          <a:spcPts val="100"/>
                        </a:spcAft>
                        <a:buClr>
                          <a:schemeClr val="accent1"/>
                        </a:buClr>
                        <a:buFont typeface="Wingdings" panose="05000000000000000000" pitchFamily="2" charset="2"/>
                        <a:buChar char="§"/>
                      </a:pPr>
                      <a:r>
                        <a:rPr lang="en-US" sz="1200" b="1" dirty="0">
                          <a:solidFill>
                            <a:schemeClr val="tx1">
                              <a:lumMod val="50000"/>
                            </a:schemeClr>
                          </a:solidFill>
                          <a:effectLst/>
                          <a:latin typeface="+mn-lt"/>
                          <a:ea typeface="Calibri"/>
                          <a:cs typeface="Times New Roman"/>
                        </a:rPr>
                        <a:t>Challenge </a:t>
                      </a:r>
                      <a:r>
                        <a:rPr lang="en-US" sz="1200" b="1" baseline="0" dirty="0">
                          <a:solidFill>
                            <a:schemeClr val="tx1">
                              <a:lumMod val="50000"/>
                            </a:schemeClr>
                          </a:solidFill>
                          <a:effectLst/>
                          <a:latin typeface="+mn-lt"/>
                          <a:ea typeface="Calibri"/>
                          <a:cs typeface="Times New Roman"/>
                        </a:rPr>
                        <a:t>pending M</a:t>
                      </a:r>
                      <a:r>
                        <a:rPr lang="en-US" sz="1200" b="1" dirty="0">
                          <a:solidFill>
                            <a:schemeClr val="tx1">
                              <a:lumMod val="50000"/>
                            </a:schemeClr>
                          </a:solidFill>
                          <a:effectLst/>
                          <a:latin typeface="+mn-lt"/>
                          <a:ea typeface="Calibri"/>
                          <a:cs typeface="Times New Roman"/>
                        </a:rPr>
                        <a:t>&amp;A transactions</a:t>
                      </a:r>
                    </a:p>
                    <a:p>
                      <a:pPr marL="228600" marR="0" lvl="0" indent="-228600" algn="l">
                        <a:lnSpc>
                          <a:spcPct val="100000"/>
                        </a:lnSpc>
                        <a:spcBef>
                          <a:spcPts val="100"/>
                        </a:spcBef>
                        <a:spcAft>
                          <a:spcPts val="100"/>
                        </a:spcAft>
                        <a:buClr>
                          <a:schemeClr val="accent1"/>
                        </a:buClr>
                        <a:buFont typeface="Wingdings" panose="05000000000000000000" pitchFamily="2" charset="2"/>
                        <a:buChar char="§"/>
                      </a:pPr>
                      <a:r>
                        <a:rPr lang="en-US" sz="1200" b="1" dirty="0">
                          <a:solidFill>
                            <a:schemeClr val="tx1">
                              <a:lumMod val="50000"/>
                            </a:schemeClr>
                          </a:solidFill>
                          <a:effectLst/>
                          <a:latin typeface="+mn-lt"/>
                          <a:ea typeface="Calibri"/>
                          <a:cs typeface="Times New Roman"/>
                        </a:rPr>
                        <a:t>Push for new M&amp;A strategy</a:t>
                      </a:r>
                    </a:p>
                  </a:txBody>
                  <a:tcPr marL="38584" marR="38584" marT="14427" marB="14427" anchor="ctr">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24078">
                <a:tc vMerge="1">
                  <a:txBody>
                    <a:bodyPr/>
                    <a:lstStyle/>
                    <a:p>
                      <a:pPr marL="0" marR="0" algn="ctr">
                        <a:spcBef>
                          <a:spcPts val="200"/>
                        </a:spcBef>
                        <a:spcAft>
                          <a:spcPts val="200"/>
                        </a:spcAft>
                      </a:pPr>
                      <a:endParaRPr lang="en-US" sz="1000" dirty="0">
                        <a:effectLst/>
                        <a:latin typeface="Times New Roman"/>
                        <a:ea typeface="Calibri"/>
                        <a:cs typeface="Times New Roman"/>
                      </a:endParaRPr>
                    </a:p>
                  </a:txBody>
                  <a:tcPr marL="68593" marR="68593" marT="25648" marB="25648" anchor="ctr" anchorCtr="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algn="ctr">
                        <a:lnSpc>
                          <a:spcPct val="100000"/>
                        </a:lnSpc>
                        <a:spcBef>
                          <a:spcPts val="100"/>
                        </a:spcBef>
                        <a:spcAft>
                          <a:spcPts val="100"/>
                        </a:spcAft>
                      </a:pPr>
                      <a:endParaRPr lang="en-US" sz="200" dirty="0">
                        <a:effectLst/>
                        <a:latin typeface="+mn-lt"/>
                        <a:ea typeface="Calibri"/>
                        <a:cs typeface="Times New Roman"/>
                      </a:endParaRPr>
                    </a:p>
                  </a:txBody>
                  <a:tcPr marL="38584" marR="38584" marT="14427" marB="14427" anchor="ctr" anchorCtr="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algn="just">
                        <a:lnSpc>
                          <a:spcPct val="100000"/>
                        </a:lnSpc>
                        <a:spcBef>
                          <a:spcPts val="100"/>
                        </a:spcBef>
                        <a:spcAft>
                          <a:spcPts val="100"/>
                        </a:spcAft>
                      </a:pPr>
                      <a:endParaRPr lang="en-US" sz="200" dirty="0">
                        <a:effectLst/>
                        <a:latin typeface="+mn-lt"/>
                        <a:ea typeface="Calibri"/>
                        <a:cs typeface="Times New Roman"/>
                      </a:endParaRPr>
                    </a:p>
                  </a:txBody>
                  <a:tcPr marL="38584" marR="38584" marT="14427" marB="14427">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342900" marR="0" lvl="0" indent="-342900" algn="l">
                        <a:lnSpc>
                          <a:spcPct val="100000"/>
                        </a:lnSpc>
                        <a:spcBef>
                          <a:spcPts val="100"/>
                        </a:spcBef>
                        <a:spcAft>
                          <a:spcPts val="100"/>
                        </a:spcAft>
                        <a:buFont typeface="Symbol"/>
                        <a:buChar char=""/>
                      </a:pPr>
                      <a:endParaRPr lang="en-US" sz="200" b="1" dirty="0">
                        <a:effectLst/>
                        <a:latin typeface="+mn-lt"/>
                        <a:ea typeface="Calibri"/>
                        <a:cs typeface="Times New Roman"/>
                      </a:endParaRPr>
                    </a:p>
                  </a:txBody>
                  <a:tcPr marL="38584" marR="38584" marT="14427" marB="14427" anchor="ctr">
                    <a:lnL>
                      <a:noFill/>
                    </a:lnL>
                    <a:lnR>
                      <a:noFill/>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0941">
                <a:tc vMerge="1">
                  <a:txBody>
                    <a:bodyPr/>
                    <a:lstStyle/>
                    <a:p>
                      <a:pPr marL="0" marR="0" algn="ctr">
                        <a:spcBef>
                          <a:spcPts val="200"/>
                        </a:spcBef>
                        <a:spcAft>
                          <a:spcPts val="200"/>
                        </a:spcAft>
                      </a:pPr>
                      <a:endParaRPr lang="en-US" sz="2000" dirty="0">
                        <a:solidFill>
                          <a:schemeClr val="bg1"/>
                        </a:solidFill>
                        <a:effectLst/>
                        <a:latin typeface="Times New Roman"/>
                        <a:ea typeface="Calibri"/>
                        <a:cs typeface="Times New Roman"/>
                      </a:endParaRPr>
                    </a:p>
                  </a:txBody>
                  <a:tcPr marL="68593" marR="68593" marT="25648" marB="25648" anchor="ctr" anchorCtr="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E9A"/>
                    </a:solidFill>
                  </a:tcPr>
                </a:tc>
                <a:tc vMerge="1">
                  <a:txBody>
                    <a:bodyPr/>
                    <a:lstStyle/>
                    <a:p>
                      <a:endParaRPr lang="en-US"/>
                    </a:p>
                  </a:txBody>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algn="ctr">
                        <a:lnSpc>
                          <a:spcPct val="100000"/>
                        </a:lnSpc>
                        <a:spcBef>
                          <a:spcPts val="100"/>
                        </a:spcBef>
                        <a:spcAft>
                          <a:spcPts val="100"/>
                        </a:spcAft>
                      </a:pPr>
                      <a:r>
                        <a:rPr lang="en-US" sz="1200" b="1" dirty="0">
                          <a:solidFill>
                            <a:schemeClr val="bg1"/>
                          </a:solidFill>
                          <a:effectLst/>
                          <a:latin typeface="+mn-lt"/>
                          <a:ea typeface="Calibri"/>
                          <a:cs typeface="Times New Roman"/>
                        </a:rPr>
                        <a:t>Balance Sheet</a:t>
                      </a:r>
                      <a:endParaRPr lang="en-US" sz="1200" dirty="0">
                        <a:solidFill>
                          <a:schemeClr val="bg1"/>
                        </a:solidFill>
                        <a:effectLst/>
                        <a:latin typeface="+mn-lt"/>
                        <a:ea typeface="Calibri"/>
                        <a:cs typeface="Times New Roman"/>
                      </a:endParaRPr>
                    </a:p>
                  </a:txBody>
                  <a:tcPr marL="38584" marR="38584" marT="14427" marB="14427" anchor="ctr" anchorCtr="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algn="just">
                        <a:lnSpc>
                          <a:spcPct val="100000"/>
                        </a:lnSpc>
                        <a:spcBef>
                          <a:spcPts val="100"/>
                        </a:spcBef>
                        <a:spcAft>
                          <a:spcPts val="100"/>
                        </a:spcAft>
                      </a:pPr>
                      <a:r>
                        <a:rPr lang="en-US" sz="1200" dirty="0">
                          <a:effectLst/>
                          <a:latin typeface="+mn-lt"/>
                          <a:ea typeface="Calibri"/>
                          <a:cs typeface="Times New Roman"/>
                        </a:rPr>
                        <a:t> </a:t>
                      </a:r>
                    </a:p>
                  </a:txBody>
                  <a:tcPr marL="38584" marR="38584" marT="14427" marB="14427">
                    <a:lnL>
                      <a:noFill/>
                    </a:lnL>
                    <a:lnR w="1905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228600" marR="0" lvl="0" indent="-228600" algn="l" defTabSz="914400" rtl="0" eaLnBrk="1" fontAlgn="auto" latinLnBrk="0" hangingPunct="1">
                        <a:lnSpc>
                          <a:spcPct val="100000"/>
                        </a:lnSpc>
                        <a:spcBef>
                          <a:spcPts val="100"/>
                        </a:spcBef>
                        <a:spcAft>
                          <a:spcPts val="100"/>
                        </a:spcAft>
                        <a:buClr>
                          <a:schemeClr val="accent1"/>
                        </a:buClr>
                        <a:buSzTx/>
                        <a:buFont typeface="Wingdings" panose="05000000000000000000" pitchFamily="2" charset="2"/>
                        <a:buChar char="§"/>
                        <a:tabLst/>
                        <a:defRPr/>
                      </a:pPr>
                      <a:r>
                        <a:rPr lang="en-US" sz="1200" b="1" dirty="0">
                          <a:solidFill>
                            <a:schemeClr val="tx1">
                              <a:lumMod val="50000"/>
                            </a:schemeClr>
                          </a:solidFill>
                          <a:effectLst/>
                          <a:latin typeface="+mn-lt"/>
                          <a:ea typeface="Calibri"/>
                          <a:cs typeface="Times New Roman"/>
                        </a:rPr>
                        <a:t>Increase capital return (</a:t>
                      </a:r>
                      <a:r>
                        <a:rPr lang="en-US" sz="1200" b="1" i="1" dirty="0">
                          <a:solidFill>
                            <a:schemeClr val="tx1">
                              <a:lumMod val="50000"/>
                            </a:schemeClr>
                          </a:solidFill>
                          <a:effectLst/>
                          <a:latin typeface="+mn-lt"/>
                          <a:ea typeface="Calibri"/>
                          <a:cs typeface="Times New Roman"/>
                        </a:rPr>
                        <a:t>e.g</a:t>
                      </a:r>
                      <a:r>
                        <a:rPr lang="en-US" sz="1200" b="1" dirty="0">
                          <a:solidFill>
                            <a:schemeClr val="tx1">
                              <a:lumMod val="50000"/>
                            </a:schemeClr>
                          </a:solidFill>
                          <a:effectLst/>
                          <a:latin typeface="+mn-lt"/>
                          <a:ea typeface="Calibri"/>
                          <a:cs typeface="Times New Roman"/>
                        </a:rPr>
                        <a:t>., increase share buyback, initiate dividend)</a:t>
                      </a:r>
                    </a:p>
                    <a:p>
                      <a:pPr marL="228600" marR="0" lvl="0" indent="-228600" algn="l" defTabSz="914400" rtl="0" eaLnBrk="1" fontAlgn="auto" latinLnBrk="0" hangingPunct="1">
                        <a:lnSpc>
                          <a:spcPct val="100000"/>
                        </a:lnSpc>
                        <a:spcBef>
                          <a:spcPts val="100"/>
                        </a:spcBef>
                        <a:spcAft>
                          <a:spcPts val="100"/>
                        </a:spcAft>
                        <a:buClr>
                          <a:schemeClr val="accent1"/>
                        </a:buClr>
                        <a:buSzTx/>
                        <a:buFont typeface="Wingdings" panose="05000000000000000000" pitchFamily="2" charset="2"/>
                        <a:buChar char="§"/>
                        <a:tabLst/>
                        <a:defRPr/>
                      </a:pPr>
                      <a:r>
                        <a:rPr lang="en-US" sz="1200" b="1" dirty="0">
                          <a:solidFill>
                            <a:schemeClr val="tx1">
                              <a:lumMod val="50000"/>
                            </a:schemeClr>
                          </a:solidFill>
                          <a:effectLst/>
                          <a:latin typeface="+mn-lt"/>
                          <a:ea typeface="Calibri"/>
                          <a:cs typeface="Times New Roman"/>
                        </a:rPr>
                        <a:t>Increase leverage</a:t>
                      </a:r>
                    </a:p>
                  </a:txBody>
                  <a:tcPr marL="38584" marR="38584" marT="14427" marB="14427" anchor="ctr">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24078">
                <a:tc vMerge="1">
                  <a:txBody>
                    <a:bodyPr/>
                    <a:lstStyle/>
                    <a:p>
                      <a:pPr marL="0" marR="0" algn="ctr">
                        <a:spcBef>
                          <a:spcPts val="200"/>
                        </a:spcBef>
                        <a:spcAft>
                          <a:spcPts val="200"/>
                        </a:spcAft>
                      </a:pPr>
                      <a:endParaRPr lang="en-US" sz="1000" dirty="0">
                        <a:effectLst/>
                        <a:latin typeface="Times New Roman"/>
                        <a:ea typeface="Calibri"/>
                        <a:cs typeface="Times New Roman"/>
                      </a:endParaRPr>
                    </a:p>
                  </a:txBody>
                  <a:tcPr marL="68593" marR="68593" marT="25648" marB="25648" anchor="ctr" anchorCtr="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algn="ctr" defTabSz="914400" rtl="0" eaLnBrk="1" latinLnBrk="0" hangingPunct="1">
                        <a:lnSpc>
                          <a:spcPct val="100000"/>
                        </a:lnSpc>
                        <a:spcBef>
                          <a:spcPts val="100"/>
                        </a:spcBef>
                        <a:spcAft>
                          <a:spcPts val="100"/>
                        </a:spcAft>
                      </a:pPr>
                      <a:endParaRPr lang="en-US" sz="200" kern="1200" dirty="0">
                        <a:solidFill>
                          <a:schemeClr val="tx1"/>
                        </a:solidFill>
                        <a:effectLst/>
                        <a:latin typeface="+mn-lt"/>
                        <a:ea typeface="Calibri"/>
                        <a:cs typeface="Times New Roman"/>
                      </a:endParaRPr>
                    </a:p>
                  </a:txBody>
                  <a:tcPr marL="38584" marR="38584" marT="14427" marB="14427" anchor="ctr" anchorCtr="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algn="ctr" defTabSz="914400" rtl="0" eaLnBrk="1" latinLnBrk="0" hangingPunct="1">
                        <a:lnSpc>
                          <a:spcPct val="100000"/>
                        </a:lnSpc>
                        <a:spcBef>
                          <a:spcPts val="100"/>
                        </a:spcBef>
                        <a:spcAft>
                          <a:spcPts val="100"/>
                        </a:spcAft>
                      </a:pPr>
                      <a:endParaRPr lang="en-US" sz="200" kern="1200" dirty="0">
                        <a:solidFill>
                          <a:schemeClr val="tx1"/>
                        </a:solidFill>
                        <a:effectLst/>
                        <a:latin typeface="+mn-lt"/>
                        <a:ea typeface="Calibri"/>
                        <a:cs typeface="Times New Roman"/>
                      </a:endParaRPr>
                    </a:p>
                  </a:txBody>
                  <a:tcPr marL="38584" marR="38584" marT="14427" marB="14427">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342900" algn="ctr" defTabSz="914400" rtl="0" eaLnBrk="1" latinLnBrk="0" hangingPunct="1">
                        <a:lnSpc>
                          <a:spcPct val="100000"/>
                        </a:lnSpc>
                        <a:spcBef>
                          <a:spcPts val="100"/>
                        </a:spcBef>
                        <a:spcAft>
                          <a:spcPts val="100"/>
                        </a:spcAft>
                        <a:buFont typeface="Symbol"/>
                        <a:buChar char=""/>
                      </a:pPr>
                      <a:endParaRPr lang="en-US" sz="200" kern="1200" dirty="0">
                        <a:solidFill>
                          <a:schemeClr val="tx1"/>
                        </a:solidFill>
                        <a:effectLst/>
                        <a:latin typeface="+mn-lt"/>
                        <a:ea typeface="Calibri"/>
                        <a:cs typeface="Times New Roman"/>
                      </a:endParaRPr>
                    </a:p>
                  </a:txBody>
                  <a:tcPr marL="38584" marR="38584" marT="14427" marB="14427" anchor="ctr">
                    <a:lnL>
                      <a:noFill/>
                    </a:lnL>
                    <a:lnR>
                      <a:noFill/>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77988">
                <a:tc vMerge="1">
                  <a:txBody>
                    <a:bodyPr/>
                    <a:lstStyle/>
                    <a:p>
                      <a:pPr marL="0" marR="0" algn="ctr" defTabSz="914400" rtl="0" eaLnBrk="1" latinLnBrk="0" hangingPunct="1">
                        <a:spcBef>
                          <a:spcPts val="200"/>
                        </a:spcBef>
                        <a:spcAft>
                          <a:spcPts val="200"/>
                        </a:spcAft>
                      </a:pPr>
                      <a:endParaRPr lang="en-US" sz="2000" b="1" kern="1200" dirty="0">
                        <a:solidFill>
                          <a:schemeClr val="bg1"/>
                        </a:solidFill>
                        <a:effectLst/>
                        <a:latin typeface="Arial"/>
                        <a:ea typeface="Calibri"/>
                        <a:cs typeface="Times New Roman"/>
                      </a:endParaRPr>
                    </a:p>
                  </a:txBody>
                  <a:tcPr marL="68593" marR="68593" marT="25648" marB="25648" anchor="ctr" anchorCtr="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E9A"/>
                    </a:solidFill>
                  </a:tcPr>
                </a:tc>
                <a:tc vMerge="1">
                  <a:txBody>
                    <a:bodyPr/>
                    <a:lstStyle/>
                    <a:p>
                      <a:endParaRPr lang="en-US"/>
                    </a:p>
                  </a:txBody>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algn="ctr" defTabSz="914400" rtl="0" eaLnBrk="1" latinLnBrk="0" hangingPunct="1">
                        <a:lnSpc>
                          <a:spcPct val="100000"/>
                        </a:lnSpc>
                        <a:spcBef>
                          <a:spcPts val="100"/>
                        </a:spcBef>
                        <a:spcAft>
                          <a:spcPts val="100"/>
                        </a:spcAft>
                      </a:pPr>
                      <a:r>
                        <a:rPr lang="en-US" sz="1200" b="1" kern="1200" dirty="0">
                          <a:solidFill>
                            <a:schemeClr val="bg1"/>
                          </a:solidFill>
                          <a:effectLst/>
                          <a:latin typeface="+mn-lt"/>
                          <a:ea typeface="Calibri"/>
                          <a:cs typeface="Times New Roman"/>
                        </a:rPr>
                        <a:t>Operational</a:t>
                      </a:r>
                    </a:p>
                  </a:txBody>
                  <a:tcPr marL="38584" marR="38584" marT="14427" marB="14427" anchor="ctr" anchorCtr="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algn="just">
                        <a:lnSpc>
                          <a:spcPct val="100000"/>
                        </a:lnSpc>
                        <a:spcBef>
                          <a:spcPts val="100"/>
                        </a:spcBef>
                        <a:spcAft>
                          <a:spcPts val="100"/>
                        </a:spcAft>
                      </a:pPr>
                      <a:r>
                        <a:rPr lang="en-US" sz="1200" dirty="0">
                          <a:effectLst/>
                          <a:latin typeface="+mn-lt"/>
                          <a:ea typeface="Calibri"/>
                          <a:cs typeface="Times New Roman"/>
                        </a:rPr>
                        <a:t> </a:t>
                      </a:r>
                    </a:p>
                  </a:txBody>
                  <a:tcPr marL="38584" marR="38584" marT="14427" marB="14427">
                    <a:lnL>
                      <a:noFill/>
                    </a:lnL>
                    <a:lnR w="1905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228600" marR="0" lvl="0" indent="-228600" algn="l" defTabSz="914400" rtl="0" eaLnBrk="1" fontAlgn="auto" latinLnBrk="0" hangingPunct="1">
                        <a:lnSpc>
                          <a:spcPct val="100000"/>
                        </a:lnSpc>
                        <a:spcBef>
                          <a:spcPts val="100"/>
                        </a:spcBef>
                        <a:spcAft>
                          <a:spcPts val="100"/>
                        </a:spcAft>
                        <a:buClr>
                          <a:schemeClr val="accent1"/>
                        </a:buClr>
                        <a:buSzTx/>
                        <a:buFont typeface="Wingdings" panose="05000000000000000000" pitchFamily="2" charset="2"/>
                        <a:buChar char="§"/>
                        <a:tabLst/>
                        <a:defRPr/>
                      </a:pPr>
                      <a:r>
                        <a:rPr lang="en-US" sz="1200" b="1" kern="1200" dirty="0">
                          <a:solidFill>
                            <a:schemeClr val="tx1">
                              <a:lumMod val="50000"/>
                            </a:schemeClr>
                          </a:solidFill>
                          <a:effectLst/>
                          <a:latin typeface="+mn-lt"/>
                          <a:ea typeface="Calibri"/>
                          <a:cs typeface="Times New Roman"/>
                        </a:rPr>
                        <a:t>Pursue cost-cutting measures</a:t>
                      </a:r>
                    </a:p>
                    <a:p>
                      <a:pPr marL="228600" marR="0" lvl="0" indent="-228600" algn="l" defTabSz="914400" rtl="0" eaLnBrk="1" fontAlgn="auto" latinLnBrk="0" hangingPunct="1">
                        <a:lnSpc>
                          <a:spcPct val="100000"/>
                        </a:lnSpc>
                        <a:spcBef>
                          <a:spcPts val="100"/>
                        </a:spcBef>
                        <a:spcAft>
                          <a:spcPts val="100"/>
                        </a:spcAft>
                        <a:buClr>
                          <a:schemeClr val="accent1"/>
                        </a:buClr>
                        <a:buSzTx/>
                        <a:buFont typeface="Wingdings" panose="05000000000000000000" pitchFamily="2" charset="2"/>
                        <a:buChar char="§"/>
                        <a:tabLst/>
                        <a:defRPr/>
                      </a:pPr>
                      <a:r>
                        <a:rPr lang="en-US" sz="1200" b="1" kern="1200" dirty="0">
                          <a:solidFill>
                            <a:schemeClr val="tx1">
                              <a:lumMod val="50000"/>
                            </a:schemeClr>
                          </a:solidFill>
                          <a:effectLst/>
                          <a:latin typeface="+mn-lt"/>
                          <a:ea typeface="Calibri"/>
                          <a:cs typeface="Times New Roman"/>
                        </a:rPr>
                        <a:t>Pursue new business strategies</a:t>
                      </a:r>
                    </a:p>
                    <a:p>
                      <a:pPr marL="228600" marR="0" lvl="0" indent="-228600" algn="l" defTabSz="914400" rtl="0" eaLnBrk="1" fontAlgn="auto" latinLnBrk="0" hangingPunct="1">
                        <a:lnSpc>
                          <a:spcPct val="100000"/>
                        </a:lnSpc>
                        <a:spcBef>
                          <a:spcPts val="100"/>
                        </a:spcBef>
                        <a:spcAft>
                          <a:spcPts val="100"/>
                        </a:spcAft>
                        <a:buClr>
                          <a:schemeClr val="accent1"/>
                        </a:buClr>
                        <a:buSzTx/>
                        <a:buFont typeface="Wingdings" panose="05000000000000000000" pitchFamily="2" charset="2"/>
                        <a:buChar char="§"/>
                        <a:tabLst/>
                        <a:defRPr/>
                      </a:pPr>
                      <a:r>
                        <a:rPr lang="en-US" sz="1200" b="1" kern="1200" dirty="0">
                          <a:solidFill>
                            <a:schemeClr val="tx1">
                              <a:lumMod val="50000"/>
                            </a:schemeClr>
                          </a:solidFill>
                          <a:effectLst/>
                          <a:latin typeface="+mn-lt"/>
                          <a:ea typeface="Calibri"/>
                          <a:cs typeface="Times New Roman"/>
                        </a:rPr>
                        <a:t>Diversify customer base</a:t>
                      </a:r>
                    </a:p>
                  </a:txBody>
                  <a:tcPr marL="38584" marR="38584" marT="14427" marB="14427" anchor="ctr">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124078">
                <a:tc>
                  <a:txBody>
                    <a:bodyPr/>
                    <a:lstStyle/>
                    <a:p>
                      <a:pPr marL="0" marR="0" algn="ctr">
                        <a:lnSpc>
                          <a:spcPct val="100000"/>
                        </a:lnSpc>
                        <a:spcBef>
                          <a:spcPts val="100"/>
                        </a:spcBef>
                        <a:spcAft>
                          <a:spcPts val="100"/>
                        </a:spcAft>
                      </a:pPr>
                      <a:endParaRPr lang="en-US" sz="200" b="1" u="none" dirty="0">
                        <a:effectLst/>
                        <a:latin typeface="+mn-lt"/>
                        <a:ea typeface="Calibri"/>
                        <a:cs typeface="Times New Roman"/>
                      </a:endParaRPr>
                    </a:p>
                  </a:txBody>
                  <a:tcPr marL="38584" marR="38584" marT="14427" marB="14427" anchor="ctr" anchorCtr="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100"/>
                        </a:spcBef>
                        <a:spcAft>
                          <a:spcPts val="100"/>
                        </a:spcAft>
                      </a:pPr>
                      <a:endParaRPr lang="en-US" sz="200" b="1" dirty="0">
                        <a:effectLst/>
                        <a:latin typeface="+mn-lt"/>
                        <a:ea typeface="Calibri"/>
                        <a:cs typeface="Times New Roman"/>
                      </a:endParaRPr>
                    </a:p>
                  </a:txBody>
                  <a:tcPr marL="38584" marR="38584" marT="14427" marB="14427" anchor="ctr" anchorCtr="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algn="ctr" defTabSz="914400" rtl="0" eaLnBrk="1" latinLnBrk="0" hangingPunct="1">
                        <a:lnSpc>
                          <a:spcPct val="100000"/>
                        </a:lnSpc>
                        <a:spcBef>
                          <a:spcPts val="100"/>
                        </a:spcBef>
                        <a:spcAft>
                          <a:spcPts val="100"/>
                        </a:spcAft>
                      </a:pPr>
                      <a:endParaRPr lang="en-US" sz="200" kern="1200" dirty="0">
                        <a:solidFill>
                          <a:schemeClr val="tx1"/>
                        </a:solidFill>
                        <a:effectLst/>
                        <a:latin typeface="+mn-lt"/>
                        <a:ea typeface="Calibri"/>
                        <a:cs typeface="Times New Roman"/>
                      </a:endParaRPr>
                    </a:p>
                  </a:txBody>
                  <a:tcPr marL="38584" marR="38584" marT="14427" marB="14427" anchor="ctr" anchorCtr="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algn="ctr" defTabSz="914400" rtl="0" eaLnBrk="1" latinLnBrk="0" hangingPunct="1">
                        <a:lnSpc>
                          <a:spcPct val="100000"/>
                        </a:lnSpc>
                        <a:spcBef>
                          <a:spcPts val="100"/>
                        </a:spcBef>
                        <a:spcAft>
                          <a:spcPts val="100"/>
                        </a:spcAft>
                      </a:pPr>
                      <a:endParaRPr lang="en-US" sz="200" kern="1200" dirty="0">
                        <a:solidFill>
                          <a:schemeClr val="tx1"/>
                        </a:solidFill>
                        <a:effectLst/>
                        <a:latin typeface="+mn-lt"/>
                        <a:ea typeface="Calibri"/>
                        <a:cs typeface="Times New Roman"/>
                      </a:endParaRPr>
                    </a:p>
                  </a:txBody>
                  <a:tcPr marL="38584" marR="38584" marT="14427" marB="14427">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342900" algn="ctr" defTabSz="914400" rtl="0" eaLnBrk="1" latinLnBrk="0" hangingPunct="1">
                        <a:lnSpc>
                          <a:spcPct val="100000"/>
                        </a:lnSpc>
                        <a:spcBef>
                          <a:spcPts val="100"/>
                        </a:spcBef>
                        <a:spcAft>
                          <a:spcPts val="100"/>
                        </a:spcAft>
                        <a:buFont typeface="Symbol"/>
                        <a:buChar char=""/>
                      </a:pPr>
                      <a:endParaRPr lang="en-US" sz="200" kern="1200" dirty="0">
                        <a:solidFill>
                          <a:schemeClr val="tx1"/>
                        </a:solidFill>
                        <a:effectLst/>
                        <a:latin typeface="+mn-lt"/>
                        <a:ea typeface="Calibri"/>
                        <a:cs typeface="Times New Roman"/>
                      </a:endParaRPr>
                    </a:p>
                  </a:txBody>
                  <a:tcPr marL="38584" marR="38584" marT="14427" marB="14427" anchor="ctr">
                    <a:lnL>
                      <a:noFill/>
                    </a:lnL>
                    <a:lnR>
                      <a:noFill/>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rowSpan="5">
                  <a:txBody>
                    <a:bodyPr/>
                    <a:lstStyle/>
                    <a:p>
                      <a:pPr marL="0" marR="0" algn="ctr">
                        <a:lnSpc>
                          <a:spcPct val="100000"/>
                        </a:lnSpc>
                        <a:spcBef>
                          <a:spcPts val="100"/>
                        </a:spcBef>
                        <a:spcAft>
                          <a:spcPts val="100"/>
                        </a:spcAft>
                      </a:pPr>
                      <a:r>
                        <a:rPr lang="en-US" sz="1400" b="1" u="none" dirty="0">
                          <a:solidFill>
                            <a:schemeClr val="bg1"/>
                          </a:solidFill>
                          <a:effectLst/>
                          <a:latin typeface="+mn-lt"/>
                          <a:ea typeface="Calibri"/>
                          <a:cs typeface="Times New Roman"/>
                        </a:rPr>
                        <a:t>Governance</a:t>
                      </a:r>
                    </a:p>
                  </a:txBody>
                  <a:tcPr marL="38584" marR="38584" marT="14427" marB="14427" vert="vert270" anchor="ctr" anchorCtr="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E9A"/>
                    </a:solidFill>
                  </a:tcPr>
                </a:tc>
                <a:tc>
                  <a:txBody>
                    <a:bodyPr/>
                    <a:lstStyle/>
                    <a:p>
                      <a:pPr marL="0" marR="0" algn="ctr">
                        <a:lnSpc>
                          <a:spcPct val="100000"/>
                        </a:lnSpc>
                        <a:spcBef>
                          <a:spcPts val="100"/>
                        </a:spcBef>
                        <a:spcAft>
                          <a:spcPts val="100"/>
                        </a:spcAft>
                      </a:pPr>
                      <a:endParaRPr lang="en-US" sz="1200" b="1" dirty="0">
                        <a:solidFill>
                          <a:schemeClr val="bg1"/>
                        </a:solidFill>
                        <a:effectLst/>
                        <a:latin typeface="+mn-lt"/>
                        <a:ea typeface="Calibri"/>
                        <a:cs typeface="Times New Roman"/>
                      </a:endParaRPr>
                    </a:p>
                  </a:txBody>
                  <a:tcPr marL="38584" marR="38584" marT="14427" marB="14427" vert="vert270" anchor="ctr" anchorCtr="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algn="ctr">
                        <a:lnSpc>
                          <a:spcPct val="100000"/>
                        </a:lnSpc>
                        <a:spcBef>
                          <a:spcPts val="100"/>
                        </a:spcBef>
                        <a:spcAft>
                          <a:spcPts val="100"/>
                        </a:spcAft>
                      </a:pPr>
                      <a:r>
                        <a:rPr lang="en-US" sz="1200" b="1" dirty="0">
                          <a:solidFill>
                            <a:schemeClr val="bg1"/>
                          </a:solidFill>
                          <a:effectLst/>
                          <a:latin typeface="+mn-lt"/>
                          <a:ea typeface="Calibri"/>
                          <a:cs typeface="Times New Roman"/>
                        </a:rPr>
                        <a:t>Board</a:t>
                      </a:r>
                      <a:endParaRPr lang="en-US" sz="1200" dirty="0">
                        <a:solidFill>
                          <a:schemeClr val="bg1"/>
                        </a:solidFill>
                        <a:effectLst/>
                        <a:latin typeface="+mn-lt"/>
                        <a:ea typeface="Calibri"/>
                        <a:cs typeface="Times New Roman"/>
                      </a:endParaRPr>
                    </a:p>
                  </a:txBody>
                  <a:tcPr marL="38584" marR="38584" marT="14427" marB="14427" anchor="ctr" anchorCtr="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algn="just">
                        <a:lnSpc>
                          <a:spcPct val="100000"/>
                        </a:lnSpc>
                        <a:spcBef>
                          <a:spcPts val="100"/>
                        </a:spcBef>
                        <a:spcAft>
                          <a:spcPts val="100"/>
                        </a:spcAft>
                      </a:pPr>
                      <a:r>
                        <a:rPr lang="en-US" sz="1200" dirty="0">
                          <a:effectLst/>
                          <a:latin typeface="+mn-lt"/>
                          <a:ea typeface="Calibri"/>
                          <a:cs typeface="Times New Roman"/>
                        </a:rPr>
                        <a:t> </a:t>
                      </a:r>
                    </a:p>
                  </a:txBody>
                  <a:tcPr marL="38584" marR="38584" marT="14427" marB="14427">
                    <a:lnL>
                      <a:noFill/>
                    </a:lnL>
                    <a:lnR w="1905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228600" marR="0" lvl="0" indent="-228600" algn="l">
                        <a:lnSpc>
                          <a:spcPct val="100000"/>
                        </a:lnSpc>
                        <a:spcBef>
                          <a:spcPts val="100"/>
                        </a:spcBef>
                        <a:spcAft>
                          <a:spcPts val="100"/>
                        </a:spcAft>
                        <a:buClr>
                          <a:schemeClr val="accent1"/>
                        </a:buClr>
                        <a:buFont typeface="Wingdings" panose="05000000000000000000" pitchFamily="2" charset="2"/>
                        <a:buChar char="§"/>
                      </a:pPr>
                      <a:r>
                        <a:rPr lang="en-US" sz="1200" b="1" dirty="0">
                          <a:solidFill>
                            <a:schemeClr val="tx1">
                              <a:lumMod val="50000"/>
                            </a:schemeClr>
                          </a:solidFill>
                          <a:effectLst/>
                          <a:latin typeface="+mn-lt"/>
                          <a:ea typeface="Calibri"/>
                          <a:cs typeface="Times New Roman"/>
                        </a:rPr>
                        <a:t>Change</a:t>
                      </a:r>
                      <a:r>
                        <a:rPr lang="en-US" sz="1200" b="1" baseline="0" dirty="0">
                          <a:solidFill>
                            <a:schemeClr val="tx1">
                              <a:lumMod val="50000"/>
                            </a:schemeClr>
                          </a:solidFill>
                          <a:effectLst/>
                          <a:latin typeface="+mn-lt"/>
                          <a:ea typeface="Calibri"/>
                          <a:cs typeface="Times New Roman"/>
                        </a:rPr>
                        <a:t> </a:t>
                      </a:r>
                      <a:r>
                        <a:rPr lang="en-US" sz="1200" b="1" dirty="0">
                          <a:solidFill>
                            <a:schemeClr val="tx1">
                              <a:lumMod val="50000"/>
                            </a:schemeClr>
                          </a:solidFill>
                          <a:effectLst/>
                          <a:latin typeface="+mn-lt"/>
                          <a:ea typeface="Calibri"/>
                          <a:cs typeface="Times New Roman"/>
                        </a:rPr>
                        <a:t>board leadership</a:t>
                      </a:r>
                    </a:p>
                    <a:p>
                      <a:pPr marL="228600" marR="0" lvl="0" indent="-228600" algn="l">
                        <a:lnSpc>
                          <a:spcPct val="100000"/>
                        </a:lnSpc>
                        <a:spcBef>
                          <a:spcPts val="100"/>
                        </a:spcBef>
                        <a:spcAft>
                          <a:spcPts val="100"/>
                        </a:spcAft>
                        <a:buClr>
                          <a:schemeClr val="accent1"/>
                        </a:buClr>
                        <a:buFont typeface="Wingdings" panose="05000000000000000000" pitchFamily="2" charset="2"/>
                        <a:buChar char="§"/>
                      </a:pPr>
                      <a:r>
                        <a:rPr lang="en-US" sz="1200" b="1" dirty="0">
                          <a:solidFill>
                            <a:schemeClr val="tx1">
                              <a:lumMod val="50000"/>
                            </a:schemeClr>
                          </a:solidFill>
                          <a:effectLst/>
                          <a:latin typeface="+mn-lt"/>
                          <a:ea typeface="Calibri"/>
                          <a:cs typeface="Times New Roman"/>
                        </a:rPr>
                        <a:t>Refresh long-serving directors</a:t>
                      </a:r>
                    </a:p>
                  </a:txBody>
                  <a:tcPr marL="38584" marR="38584" marT="14427" marB="14427" anchor="ctr">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124078">
                <a:tc vMerge="1">
                  <a:txBody>
                    <a:bodyPr/>
                    <a:lstStyle/>
                    <a:p>
                      <a:endParaRPr lang="en-US"/>
                    </a:p>
                  </a:txBody>
                  <a:tcPr>
                    <a:lnT w="12700" cmpd="sng">
                      <a:noFill/>
                      <a:prstDash val="solid"/>
                    </a:lnT>
                  </a:tcPr>
                </a:tc>
                <a:tc>
                  <a:txBody>
                    <a:bodyPr/>
                    <a:lstStyle/>
                    <a:p>
                      <a:pPr marL="0" marR="0" algn="ctr">
                        <a:lnSpc>
                          <a:spcPct val="100000"/>
                        </a:lnSpc>
                        <a:spcBef>
                          <a:spcPts val="100"/>
                        </a:spcBef>
                        <a:spcAft>
                          <a:spcPts val="100"/>
                        </a:spcAft>
                      </a:pPr>
                      <a:endParaRPr lang="en-US" sz="1200" b="1" dirty="0">
                        <a:solidFill>
                          <a:schemeClr val="bg1"/>
                        </a:solidFill>
                        <a:effectLst/>
                        <a:latin typeface="+mn-lt"/>
                        <a:ea typeface="Calibri"/>
                        <a:cs typeface="Times New Roman"/>
                      </a:endParaRPr>
                    </a:p>
                  </a:txBody>
                  <a:tcPr marL="38584" marR="38584" marT="14427" marB="14427" vert="vert270" anchor="ctr" anchorCtr="1">
                    <a:lnL w="12700" cmpd="sng">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914400" rtl="0" eaLnBrk="1" latinLnBrk="0" hangingPunct="1">
                        <a:lnSpc>
                          <a:spcPct val="100000"/>
                        </a:lnSpc>
                        <a:spcBef>
                          <a:spcPts val="100"/>
                        </a:spcBef>
                        <a:spcAft>
                          <a:spcPts val="100"/>
                        </a:spcAft>
                      </a:pPr>
                      <a:endParaRPr lang="en-US" sz="200" kern="1200" dirty="0">
                        <a:solidFill>
                          <a:schemeClr val="tx1"/>
                        </a:solidFill>
                        <a:effectLst/>
                        <a:latin typeface="+mn-lt"/>
                        <a:ea typeface="Calibri"/>
                        <a:cs typeface="Times New Roman"/>
                      </a:endParaRPr>
                    </a:p>
                  </a:txBody>
                  <a:tcPr marL="38584" marR="38584" marT="14427" marB="14427" anchor="ctr" anchorCtr="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914400" rtl="0" eaLnBrk="1" latinLnBrk="0" hangingPunct="1">
                        <a:lnSpc>
                          <a:spcPct val="100000"/>
                        </a:lnSpc>
                        <a:spcBef>
                          <a:spcPts val="100"/>
                        </a:spcBef>
                        <a:spcAft>
                          <a:spcPts val="100"/>
                        </a:spcAft>
                      </a:pPr>
                      <a:endParaRPr lang="en-US" sz="200" kern="1200" dirty="0">
                        <a:solidFill>
                          <a:schemeClr val="tx1"/>
                        </a:solidFill>
                        <a:effectLst/>
                        <a:latin typeface="+mn-lt"/>
                        <a:ea typeface="Calibri"/>
                        <a:cs typeface="Times New Roman"/>
                      </a:endParaRPr>
                    </a:p>
                  </a:txBody>
                  <a:tcPr marL="38584" marR="38584" marT="14427" marB="14427">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342900" algn="ctr" defTabSz="914400" rtl="0" eaLnBrk="1" fontAlgn="auto" latinLnBrk="0" hangingPunct="1">
                        <a:lnSpc>
                          <a:spcPct val="100000"/>
                        </a:lnSpc>
                        <a:spcBef>
                          <a:spcPts val="100"/>
                        </a:spcBef>
                        <a:spcAft>
                          <a:spcPts val="100"/>
                        </a:spcAft>
                        <a:buClrTx/>
                        <a:buSzTx/>
                        <a:buFont typeface="Symbol"/>
                        <a:buChar char=""/>
                        <a:tabLst/>
                        <a:defRPr/>
                      </a:pPr>
                      <a:endParaRPr lang="en-US" sz="200" kern="1200" dirty="0">
                        <a:solidFill>
                          <a:schemeClr val="tx1"/>
                        </a:solidFill>
                        <a:effectLst/>
                        <a:latin typeface="+mn-lt"/>
                        <a:ea typeface="Calibri"/>
                        <a:cs typeface="Times New Roman"/>
                      </a:endParaRPr>
                    </a:p>
                  </a:txBody>
                  <a:tcPr marL="38584" marR="38584" marT="14427" marB="14427" anchor="ctr">
                    <a:lnL>
                      <a:noFill/>
                    </a:lnL>
                    <a:lnR>
                      <a:noFill/>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305255"/>
                  </a:ext>
                </a:extLst>
              </a:tr>
              <a:tr h="450941">
                <a:tc vMerge="1">
                  <a:txBody>
                    <a:bodyPr/>
                    <a:lstStyle/>
                    <a:p>
                      <a:pPr marL="0" marR="0" algn="ctr">
                        <a:spcBef>
                          <a:spcPts val="200"/>
                        </a:spcBef>
                        <a:spcAft>
                          <a:spcPts val="200"/>
                        </a:spcAft>
                      </a:pPr>
                      <a:endParaRPr lang="en-US" sz="2000" b="1" dirty="0">
                        <a:solidFill>
                          <a:schemeClr val="bg1"/>
                        </a:solidFill>
                        <a:effectLst/>
                        <a:latin typeface="+mj-lt"/>
                        <a:ea typeface="Calibri"/>
                        <a:cs typeface="Times New Roman"/>
                      </a:endParaRPr>
                    </a:p>
                  </a:txBody>
                  <a:tcPr marL="68593" marR="68593" marT="25648" marB="25648" vert="vert270" anchor="ctr" anchorCtr="1">
                    <a:lnL>
                      <a:noFill/>
                    </a:lnL>
                    <a:lnR>
                      <a:noFill/>
                    </a:lnR>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E9A"/>
                    </a:solidFill>
                  </a:tcPr>
                </a:tc>
                <a:tc>
                  <a:txBody>
                    <a:bodyPr/>
                    <a:lstStyle/>
                    <a:p>
                      <a:pPr marL="0" marR="0" algn="ctr">
                        <a:lnSpc>
                          <a:spcPct val="100000"/>
                        </a:lnSpc>
                        <a:spcBef>
                          <a:spcPts val="100"/>
                        </a:spcBef>
                        <a:spcAft>
                          <a:spcPts val="100"/>
                        </a:spcAft>
                      </a:pPr>
                      <a:endParaRPr lang="en-US" sz="1200" b="1" dirty="0">
                        <a:solidFill>
                          <a:schemeClr val="bg1"/>
                        </a:solidFill>
                        <a:effectLst/>
                        <a:latin typeface="+mn-lt"/>
                        <a:ea typeface="Calibri"/>
                        <a:cs typeface="Times New Roman"/>
                      </a:endParaRPr>
                    </a:p>
                  </a:txBody>
                  <a:tcPr marL="38584" marR="38584" marT="14427" marB="14427" vert="vert270" anchor="ctr" anchorCtr="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100"/>
                        </a:spcBef>
                        <a:spcAft>
                          <a:spcPts val="100"/>
                        </a:spcAft>
                      </a:pPr>
                      <a:r>
                        <a:rPr lang="en-US" sz="1200" b="1" kern="1200" dirty="0">
                          <a:solidFill>
                            <a:schemeClr val="bg1"/>
                          </a:solidFill>
                          <a:effectLst/>
                          <a:latin typeface="+mn-lt"/>
                          <a:ea typeface="Calibri"/>
                          <a:cs typeface="Times New Roman"/>
                        </a:rPr>
                        <a:t>Compensation</a:t>
                      </a:r>
                      <a:endParaRPr lang="en-US" sz="1200" b="1" dirty="0">
                        <a:solidFill>
                          <a:schemeClr val="bg1"/>
                        </a:solidFill>
                        <a:effectLst/>
                        <a:latin typeface="+mn-lt"/>
                        <a:ea typeface="Calibri"/>
                        <a:cs typeface="Times New Roman"/>
                      </a:endParaRPr>
                    </a:p>
                  </a:txBody>
                  <a:tcPr marL="38584" marR="38584" marT="14427" marB="14427" anchor="ctr" anchorCtr="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algn="just">
                        <a:lnSpc>
                          <a:spcPct val="100000"/>
                        </a:lnSpc>
                        <a:spcBef>
                          <a:spcPts val="100"/>
                        </a:spcBef>
                        <a:spcAft>
                          <a:spcPts val="100"/>
                        </a:spcAft>
                      </a:pPr>
                      <a:endParaRPr lang="en-US" sz="1200" dirty="0">
                        <a:effectLst/>
                        <a:latin typeface="+mn-lt"/>
                        <a:ea typeface="Calibri"/>
                        <a:cs typeface="Times New Roman"/>
                      </a:endParaRPr>
                    </a:p>
                  </a:txBody>
                  <a:tcPr marL="38584" marR="38584" marT="14427" marB="14427">
                    <a:lnL>
                      <a:noFill/>
                    </a:lnL>
                    <a:lnR w="1905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lvl="0" indent="-228600" algn="l" defTabSz="914400" rtl="0" eaLnBrk="1" fontAlgn="auto" latinLnBrk="0" hangingPunct="1">
                        <a:lnSpc>
                          <a:spcPct val="100000"/>
                        </a:lnSpc>
                        <a:spcBef>
                          <a:spcPts val="100"/>
                        </a:spcBef>
                        <a:spcAft>
                          <a:spcPts val="100"/>
                        </a:spcAft>
                        <a:buClr>
                          <a:schemeClr val="accent1"/>
                        </a:buClr>
                        <a:buSzTx/>
                        <a:buFont typeface="Wingdings" panose="05000000000000000000" pitchFamily="2" charset="2"/>
                        <a:buChar char="§"/>
                        <a:tabLst/>
                        <a:defRPr/>
                      </a:pPr>
                      <a:r>
                        <a:rPr lang="en-US" sz="1200" b="1" kern="1200" dirty="0">
                          <a:solidFill>
                            <a:schemeClr val="tx1">
                              <a:lumMod val="50000"/>
                            </a:schemeClr>
                          </a:solidFill>
                          <a:effectLst/>
                          <a:latin typeface="+mn-lt"/>
                          <a:ea typeface="Calibri"/>
                          <a:cs typeface="Times New Roman"/>
                        </a:rPr>
                        <a:t>Reduce executive compensation</a:t>
                      </a:r>
                    </a:p>
                    <a:p>
                      <a:pPr marL="228600" marR="0" lvl="0" indent="-228600" algn="l" defTabSz="914400" rtl="0" eaLnBrk="1" fontAlgn="auto" latinLnBrk="0" hangingPunct="1">
                        <a:lnSpc>
                          <a:spcPct val="100000"/>
                        </a:lnSpc>
                        <a:spcBef>
                          <a:spcPts val="100"/>
                        </a:spcBef>
                        <a:spcAft>
                          <a:spcPts val="100"/>
                        </a:spcAft>
                        <a:buClr>
                          <a:schemeClr val="accent1"/>
                        </a:buClr>
                        <a:buSzTx/>
                        <a:buFont typeface="Wingdings" panose="05000000000000000000" pitchFamily="2" charset="2"/>
                        <a:buChar char="§"/>
                        <a:tabLst/>
                        <a:defRPr/>
                      </a:pPr>
                      <a:r>
                        <a:rPr lang="en-US" sz="1200" b="1" kern="1200" dirty="0">
                          <a:solidFill>
                            <a:schemeClr val="tx1">
                              <a:lumMod val="50000"/>
                            </a:schemeClr>
                          </a:solidFill>
                          <a:effectLst/>
                          <a:latin typeface="+mn-lt"/>
                          <a:ea typeface="Calibri"/>
                          <a:cs typeface="Times New Roman"/>
                        </a:rPr>
                        <a:t>Modify incentive structures</a:t>
                      </a:r>
                    </a:p>
                  </a:txBody>
                  <a:tcPr marL="38584" marR="38584" marT="14427" marB="14427" anchor="ctr">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10832811"/>
                  </a:ext>
                </a:extLst>
              </a:tr>
              <a:tr h="124078">
                <a:tc vMerge="1">
                  <a:txBody>
                    <a:bodyPr/>
                    <a:lstStyle/>
                    <a:p>
                      <a:endParaRPr lang="en-US"/>
                    </a:p>
                  </a:txBody>
                  <a:tcPr>
                    <a:lnT w="12700" cmpd="sng">
                      <a:noFill/>
                      <a:prstDash val="solid"/>
                    </a:lnT>
                  </a:tcPr>
                </a:tc>
                <a:tc>
                  <a:txBody>
                    <a:bodyPr/>
                    <a:lstStyle/>
                    <a:p>
                      <a:pPr marL="0" marR="0" algn="ctr">
                        <a:lnSpc>
                          <a:spcPct val="100000"/>
                        </a:lnSpc>
                        <a:spcBef>
                          <a:spcPts val="100"/>
                        </a:spcBef>
                        <a:spcAft>
                          <a:spcPts val="100"/>
                        </a:spcAft>
                      </a:pPr>
                      <a:endParaRPr lang="en-US" sz="1200" b="1" dirty="0">
                        <a:solidFill>
                          <a:schemeClr val="bg1"/>
                        </a:solidFill>
                        <a:effectLst/>
                        <a:latin typeface="+mn-lt"/>
                        <a:ea typeface="Calibri"/>
                        <a:cs typeface="Times New Roman"/>
                      </a:endParaRPr>
                    </a:p>
                  </a:txBody>
                  <a:tcPr marL="38584" marR="38584" marT="14427" marB="14427" vert="vert270" anchor="ctr" anchorCtr="1">
                    <a:lnL w="12700" cmpd="sng">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914400" rtl="0" eaLnBrk="1" latinLnBrk="0" hangingPunct="1">
                        <a:lnSpc>
                          <a:spcPct val="100000"/>
                        </a:lnSpc>
                        <a:spcBef>
                          <a:spcPts val="100"/>
                        </a:spcBef>
                        <a:spcAft>
                          <a:spcPts val="100"/>
                        </a:spcAft>
                      </a:pPr>
                      <a:endParaRPr lang="en-US" sz="200" kern="1200" dirty="0">
                        <a:solidFill>
                          <a:schemeClr val="tx1"/>
                        </a:solidFill>
                        <a:effectLst/>
                        <a:latin typeface="+mn-lt"/>
                        <a:ea typeface="Calibri"/>
                        <a:cs typeface="Times New Roman"/>
                      </a:endParaRPr>
                    </a:p>
                  </a:txBody>
                  <a:tcPr marL="38584" marR="38584" marT="14427" marB="14427" anchor="ctr" anchorCtr="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914400" rtl="0" eaLnBrk="1" latinLnBrk="0" hangingPunct="1">
                        <a:lnSpc>
                          <a:spcPct val="100000"/>
                        </a:lnSpc>
                        <a:spcBef>
                          <a:spcPts val="100"/>
                        </a:spcBef>
                        <a:spcAft>
                          <a:spcPts val="100"/>
                        </a:spcAft>
                      </a:pPr>
                      <a:endParaRPr lang="en-US" sz="200" kern="1200" dirty="0">
                        <a:solidFill>
                          <a:schemeClr val="tx1"/>
                        </a:solidFill>
                        <a:effectLst/>
                        <a:latin typeface="+mn-lt"/>
                        <a:ea typeface="Calibri"/>
                        <a:cs typeface="Times New Roman"/>
                      </a:endParaRPr>
                    </a:p>
                  </a:txBody>
                  <a:tcPr marL="38584" marR="38584" marT="14427" marB="14427">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342900" algn="ctr" defTabSz="914400" rtl="0" eaLnBrk="1" fontAlgn="auto" latinLnBrk="0" hangingPunct="1">
                        <a:lnSpc>
                          <a:spcPct val="100000"/>
                        </a:lnSpc>
                        <a:spcBef>
                          <a:spcPts val="100"/>
                        </a:spcBef>
                        <a:spcAft>
                          <a:spcPts val="100"/>
                        </a:spcAft>
                        <a:buClrTx/>
                        <a:buSzTx/>
                        <a:buFont typeface="Symbol"/>
                        <a:buChar char=""/>
                        <a:tabLst/>
                        <a:defRPr/>
                      </a:pPr>
                      <a:endParaRPr lang="en-US" sz="200" kern="1200" dirty="0">
                        <a:solidFill>
                          <a:schemeClr val="tx1"/>
                        </a:solidFill>
                        <a:effectLst/>
                        <a:latin typeface="+mn-lt"/>
                        <a:ea typeface="Calibri"/>
                        <a:cs typeface="Times New Roman"/>
                      </a:endParaRPr>
                    </a:p>
                  </a:txBody>
                  <a:tcPr marL="38584" marR="38584" marT="14427" marB="14427" anchor="ctr">
                    <a:lnL>
                      <a:noFill/>
                    </a:lnL>
                    <a:lnR>
                      <a:noFill/>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4303830"/>
                  </a:ext>
                </a:extLst>
              </a:tr>
              <a:tr h="450941">
                <a:tc vMerge="1">
                  <a:txBody>
                    <a:bodyPr/>
                    <a:lstStyle/>
                    <a:p>
                      <a:pPr marL="0" marR="0" algn="ctr">
                        <a:spcBef>
                          <a:spcPts val="200"/>
                        </a:spcBef>
                        <a:spcAft>
                          <a:spcPts val="200"/>
                        </a:spcAft>
                      </a:pPr>
                      <a:endParaRPr lang="en-US" sz="2000" b="1" dirty="0">
                        <a:solidFill>
                          <a:schemeClr val="bg1"/>
                        </a:solidFill>
                        <a:effectLst/>
                        <a:latin typeface="+mj-lt"/>
                        <a:ea typeface="Calibri"/>
                        <a:cs typeface="Times New Roman"/>
                      </a:endParaRPr>
                    </a:p>
                  </a:txBody>
                  <a:tcPr marL="68593" marR="68593" marT="25648" marB="25648" vert="vert270" anchor="ctr" anchorCtr="1">
                    <a:lnL>
                      <a:noFill/>
                    </a:lnL>
                    <a:lnR>
                      <a:noFill/>
                    </a:lnR>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E9A"/>
                    </a:solidFill>
                  </a:tcPr>
                </a:tc>
                <a:tc>
                  <a:txBody>
                    <a:bodyPr/>
                    <a:lstStyle/>
                    <a:p>
                      <a:pPr marL="0" marR="0" algn="ctr">
                        <a:lnSpc>
                          <a:spcPct val="100000"/>
                        </a:lnSpc>
                        <a:spcBef>
                          <a:spcPts val="100"/>
                        </a:spcBef>
                        <a:spcAft>
                          <a:spcPts val="100"/>
                        </a:spcAft>
                      </a:pPr>
                      <a:endParaRPr lang="en-US" sz="1200" b="1" dirty="0">
                        <a:solidFill>
                          <a:schemeClr val="bg1"/>
                        </a:solidFill>
                        <a:effectLst/>
                        <a:latin typeface="+mn-lt"/>
                        <a:ea typeface="Calibri"/>
                        <a:cs typeface="Times New Roman"/>
                      </a:endParaRPr>
                    </a:p>
                  </a:txBody>
                  <a:tcPr marL="38584" marR="38584" marT="14427" marB="14427" vert="vert270" anchor="ctr" anchorCtr="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100"/>
                        </a:spcBef>
                        <a:spcAft>
                          <a:spcPts val="100"/>
                        </a:spcAft>
                      </a:pPr>
                      <a:r>
                        <a:rPr lang="en-US" sz="1200" b="1" dirty="0">
                          <a:solidFill>
                            <a:schemeClr val="bg1"/>
                          </a:solidFill>
                          <a:effectLst/>
                          <a:latin typeface="+mn-lt"/>
                          <a:ea typeface="Calibri"/>
                          <a:cs typeface="Times New Roman"/>
                        </a:rPr>
                        <a:t>Other Governance</a:t>
                      </a:r>
                    </a:p>
                  </a:txBody>
                  <a:tcPr marL="38584" marR="38584" marT="14427" marB="14427" anchor="ctr" anchorCtr="1">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algn="just">
                        <a:lnSpc>
                          <a:spcPct val="100000"/>
                        </a:lnSpc>
                        <a:spcBef>
                          <a:spcPts val="100"/>
                        </a:spcBef>
                        <a:spcAft>
                          <a:spcPts val="100"/>
                        </a:spcAft>
                      </a:pPr>
                      <a:endParaRPr lang="en-US" sz="1200" dirty="0">
                        <a:effectLst/>
                        <a:latin typeface="+mn-lt"/>
                        <a:ea typeface="Calibri"/>
                        <a:cs typeface="Times New Roman"/>
                      </a:endParaRPr>
                    </a:p>
                  </a:txBody>
                  <a:tcPr marL="38584" marR="38584" marT="14427" marB="14427">
                    <a:lnL>
                      <a:noFill/>
                    </a:lnL>
                    <a:lnR w="1905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lvl="0" indent="-228600" algn="l" defTabSz="914400" rtl="0" eaLnBrk="1" fontAlgn="auto" latinLnBrk="0" hangingPunct="1">
                        <a:lnSpc>
                          <a:spcPct val="100000"/>
                        </a:lnSpc>
                        <a:spcBef>
                          <a:spcPts val="100"/>
                        </a:spcBef>
                        <a:spcAft>
                          <a:spcPts val="100"/>
                        </a:spcAft>
                        <a:buClr>
                          <a:schemeClr val="accent1"/>
                        </a:buClr>
                        <a:buSzTx/>
                        <a:buFont typeface="Wingdings" panose="05000000000000000000" pitchFamily="2" charset="2"/>
                        <a:buChar char="§"/>
                        <a:tabLst/>
                        <a:defRPr/>
                      </a:pPr>
                      <a:r>
                        <a:rPr lang="en-US" sz="1200" b="1" kern="1200" baseline="0" dirty="0">
                          <a:solidFill>
                            <a:schemeClr val="tx1">
                              <a:lumMod val="50000"/>
                            </a:schemeClr>
                          </a:solidFill>
                          <a:effectLst/>
                          <a:latin typeface="+mn-lt"/>
                          <a:ea typeface="Calibri"/>
                          <a:cs typeface="Times New Roman"/>
                        </a:rPr>
                        <a:t>Shareholder rights/takeover defenses</a:t>
                      </a:r>
                    </a:p>
                    <a:p>
                      <a:pPr marL="228600" marR="0" lvl="0" indent="-228600" algn="l" defTabSz="914400" rtl="0" eaLnBrk="1" fontAlgn="auto" latinLnBrk="0" hangingPunct="1">
                        <a:lnSpc>
                          <a:spcPct val="100000"/>
                        </a:lnSpc>
                        <a:spcBef>
                          <a:spcPts val="100"/>
                        </a:spcBef>
                        <a:spcAft>
                          <a:spcPts val="100"/>
                        </a:spcAft>
                        <a:buClr>
                          <a:schemeClr val="accent1"/>
                        </a:buClr>
                        <a:buSzTx/>
                        <a:buFont typeface="Wingdings" panose="05000000000000000000" pitchFamily="2" charset="2"/>
                        <a:buChar char="§"/>
                        <a:tabLst/>
                        <a:defRPr/>
                      </a:pPr>
                      <a:r>
                        <a:rPr lang="en-US" sz="1200" b="1" kern="1200" baseline="0" dirty="0">
                          <a:solidFill>
                            <a:schemeClr val="tx1">
                              <a:lumMod val="50000"/>
                            </a:schemeClr>
                          </a:solidFill>
                          <a:effectLst/>
                          <a:latin typeface="+mn-lt"/>
                          <a:ea typeface="Calibri"/>
                          <a:cs typeface="Times New Roman"/>
                        </a:rPr>
                        <a:t>Review related party transactions</a:t>
                      </a:r>
                      <a:endParaRPr lang="en-US" sz="1200" b="1" kern="1200" dirty="0">
                        <a:solidFill>
                          <a:schemeClr val="tx1">
                            <a:lumMod val="50000"/>
                          </a:schemeClr>
                        </a:solidFill>
                        <a:effectLst/>
                        <a:latin typeface="+mn-lt"/>
                        <a:ea typeface="Calibri"/>
                        <a:cs typeface="Times New Roman"/>
                      </a:endParaRPr>
                    </a:p>
                  </a:txBody>
                  <a:tcPr marL="38584" marR="38584" marT="14427" marB="14427" anchor="ctr">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1876264"/>
                  </a:ext>
                </a:extLst>
              </a:tr>
            </a:tbl>
          </a:graphicData>
        </a:graphic>
      </p:graphicFrame>
      <p:sp>
        <p:nvSpPr>
          <p:cNvPr id="11" name="Slide Number Placeholder 2" descr="" title="">
            <a:extLst>
              <a:ext uri="{FF2B5EF4-FFF2-40B4-BE49-F238E27FC236}">
                <a16:creationId xmlns:a16="http://schemas.microsoft.com/office/drawing/2014/main" id="{335C5432-ED87-4BB5-8359-81A881DBF17A}"/>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5E9B9-AD0E-40DF-8802-32BF4D2C5A5C}" type="slidenum">
              <a:rPr kumimoji="0" lang="en-US" sz="1000" b="0" i="0" u="none" strike="noStrike" kern="1200" cap="none" spc="0" normalizeH="0" baseline="0" noProof="0" smtClean="0">
                <a:ln>
                  <a:noFill/>
                </a:ln>
                <a:solidFill>
                  <a:srgbClr val="025C84"/>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solidFill>
                <a:srgbClr val="025C84"/>
              </a:solidFill>
              <a:effectLst/>
              <a:uLnTx/>
              <a:uFillTx/>
              <a:latin typeface="Arial" panose="020B0604020202020204" pitchFamily="34" charset="0"/>
              <a:ea typeface="+mn-ea"/>
              <a:cs typeface="Arial" panose="020B0604020202020204" pitchFamily="34" charset="0"/>
            </a:endParaRPr>
          </a:p>
        </p:txBody>
      </p:sp>
      <p:sp>
        <p:nvSpPr>
          <p:cNvPr id="10" name="Title 3" descr="" title="">
            <a:extLst>
              <a:ext uri="{FF2B5EF4-FFF2-40B4-BE49-F238E27FC236}">
                <a16:creationId xmlns:a16="http://schemas.microsoft.com/office/drawing/2014/main" id="{F98E1044-E7D8-474C-ADBE-BD1F9AC13E05}"/>
              </a:ext>
            </a:extLst>
          </p:cNvPr>
          <p:cNvSpPr>
            <a:spLocks noGrp="1"/>
          </p:cNvSpPr>
          <p:nvPr>
            <p:ph type="title"/>
          </p:nvPr>
        </p:nvSpPr>
        <p:spPr/>
        <p:txBody>
          <a:bodyPr anchor="ctr" anchorCtr="0">
            <a:normAutofit/>
          </a:bodyPr>
          <a:lstStyle/>
          <a:p>
            <a:pPr lvl="0">
              <a:defRPr/>
            </a:pPr>
            <a:r>
              <a:rPr lang="en-US" b="1" dirty="0"/>
              <a:t>Phase 2: </a:t>
            </a:r>
            <a:r>
              <a:rPr lang="en-US" b="1" dirty="0">
                <a:solidFill>
                  <a:srgbClr val="025C84"/>
                </a:solidFill>
              </a:rPr>
              <a:t>Typical Activist Demands</a:t>
            </a:r>
          </a:p>
        </p:txBody>
      </p:sp>
      <p:sp>
        <p:nvSpPr>
          <p:cNvPr id="4" name="Text Placeholder 3" descr="" title="">
            <a:extLst>
              <a:ext uri="{FF2B5EF4-FFF2-40B4-BE49-F238E27FC236}">
                <a16:creationId xmlns:a16="http://schemas.microsoft.com/office/drawing/2014/main" id="{2D7E38E1-CBEC-D289-EC87-D1A6F1984ED2}"/>
              </a:ext>
            </a:extLst>
          </p:cNvPr>
          <p:cNvSpPr>
            <a:spLocks noGrp="1"/>
          </p:cNvSpPr>
          <p:nvPr>
            <p:ph type="body" sz="quarter" idx="15"/>
          </p:nvPr>
        </p:nvSpPr>
        <p:spPr>
          <a:xfrm>
            <a:off x="289112" y="1120406"/>
            <a:ext cx="8524520" cy="372435"/>
          </a:xfrm>
        </p:spPr>
        <p:txBody>
          <a:bodyPr/>
          <a:lstStyle/>
          <a:p>
            <a:r>
              <a:rPr lang="en-US" sz="1400" dirty="0"/>
              <a:t>Activist platforms almost always include economic and governance demands</a:t>
            </a:r>
          </a:p>
        </p:txBody>
      </p:sp>
      <p:sp>
        <p:nvSpPr>
          <p:cNvPr id="3" name="Text Placeholder 5" descr="" title="">
            <a:extLst>
              <a:ext uri="{FF2B5EF4-FFF2-40B4-BE49-F238E27FC236}">
                <a16:creationId xmlns:a16="http://schemas.microsoft.com/office/drawing/2014/main" id="{C429A1DA-D297-14E5-833B-B580CFEA5EA5}"/>
              </a:ext>
            </a:extLst>
          </p:cNvPr>
          <p:cNvSpPr txBox="1">
            <a:spLocks/>
          </p:cNvSpPr>
          <p:nvPr/>
        </p:nvSpPr>
        <p:spPr>
          <a:xfrm>
            <a:off x="193020" y="195580"/>
            <a:ext cx="8825110" cy="209211"/>
          </a:xfrm>
          <a:prstGeom prst="rect">
            <a:avLst/>
          </a:prstGeom>
        </p:spPr>
        <p:txBody>
          <a:bodyPr vert="horz" lIns="91440" tIns="45720" rIns="91440" bIns="45720" rtlCol="0">
            <a:noAutofit/>
          </a:bodyPr>
          <a:lstStyle>
            <a:lvl1pPr marL="0" indent="0" algn="l" defTabSz="685800" rtl="0" eaLnBrk="1" latinLnBrk="0" hangingPunct="1">
              <a:lnSpc>
                <a:spcPct val="100000"/>
              </a:lnSpc>
              <a:spcBef>
                <a:spcPts val="450"/>
              </a:spcBef>
              <a:spcAft>
                <a:spcPts val="450"/>
              </a:spcAft>
              <a:buClr>
                <a:schemeClr val="accent1"/>
              </a:buClr>
              <a:buSzPct val="100000"/>
              <a:buFontTx/>
              <a:buNone/>
              <a:defRPr sz="1100" kern="700" spc="200" baseline="0">
                <a:solidFill>
                  <a:schemeClr val="accent2"/>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100000"/>
              </a:lnSpc>
              <a:spcBef>
                <a:spcPts val="450"/>
              </a:spcBef>
              <a:spcAft>
                <a:spcPts val="450"/>
              </a:spcAft>
              <a:buClr>
                <a:schemeClr val="accent1"/>
              </a:buClr>
              <a:buSzPct val="100000"/>
              <a:buFontTx/>
              <a:buNone/>
              <a:defRPr sz="1200" kern="1200">
                <a:solidFill>
                  <a:schemeClr val="accent2"/>
                </a:solidFill>
                <a:latin typeface="Arial" panose="020B0604020202020204" pitchFamily="34" charset="0"/>
                <a:ea typeface="+mn-ea"/>
                <a:cs typeface="Arial" panose="020B0604020202020204" pitchFamily="34" charset="0"/>
              </a:defRPr>
            </a:lvl2pPr>
            <a:lvl3pPr marL="685800" indent="0" algn="l" defTabSz="685800" rtl="0" eaLnBrk="1" latinLnBrk="0" hangingPunct="1">
              <a:lnSpc>
                <a:spcPct val="100000"/>
              </a:lnSpc>
              <a:spcBef>
                <a:spcPts val="450"/>
              </a:spcBef>
              <a:spcAft>
                <a:spcPts val="450"/>
              </a:spcAft>
              <a:buClr>
                <a:schemeClr val="accent1"/>
              </a:buClr>
              <a:buSzPct val="100000"/>
              <a:buFontTx/>
              <a:buNone/>
              <a:defRPr sz="1200" kern="1200">
                <a:solidFill>
                  <a:schemeClr val="accent2"/>
                </a:solidFill>
                <a:latin typeface="Arial" panose="020B0604020202020204" pitchFamily="34" charset="0"/>
                <a:ea typeface="+mn-ea"/>
                <a:cs typeface="Arial" panose="020B0604020202020204" pitchFamily="34" charset="0"/>
              </a:defRPr>
            </a:lvl3pPr>
            <a:lvl4pPr marL="1028700" indent="0" algn="l" defTabSz="685800" rtl="0" eaLnBrk="1" latinLnBrk="0" hangingPunct="1">
              <a:lnSpc>
                <a:spcPct val="100000"/>
              </a:lnSpc>
              <a:spcBef>
                <a:spcPts val="450"/>
              </a:spcBef>
              <a:spcAft>
                <a:spcPts val="450"/>
              </a:spcAft>
              <a:buClr>
                <a:schemeClr val="accent1"/>
              </a:buClr>
              <a:buSzPct val="100000"/>
              <a:buFontTx/>
              <a:buNone/>
              <a:defRPr sz="900" kern="1200">
                <a:solidFill>
                  <a:schemeClr val="accent2"/>
                </a:solidFill>
                <a:latin typeface="Arial" panose="020B0604020202020204" pitchFamily="34" charset="0"/>
                <a:ea typeface="+mn-ea"/>
                <a:cs typeface="Arial" panose="020B0604020202020204" pitchFamily="34" charset="0"/>
              </a:defRPr>
            </a:lvl4pPr>
            <a:lvl5pPr marL="1371600" indent="0" algn="l" defTabSz="685800" rtl="0" eaLnBrk="1" latinLnBrk="0" hangingPunct="1">
              <a:lnSpc>
                <a:spcPct val="100000"/>
              </a:lnSpc>
              <a:spcBef>
                <a:spcPts val="450"/>
              </a:spcBef>
              <a:spcAft>
                <a:spcPts val="450"/>
              </a:spcAft>
              <a:buClr>
                <a:schemeClr val="accent1"/>
              </a:buClr>
              <a:buSzPct val="100000"/>
              <a:buFontTx/>
              <a:buNone/>
              <a:defRPr sz="900" kern="1200">
                <a:solidFill>
                  <a:schemeClr val="accent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MOCK ACTIVIST CAMPAIGN</a:t>
            </a:r>
          </a:p>
        </p:txBody>
      </p:sp>
    </p:spTree>
    <p:extLst>
      <p:ext uri="{BB962C8B-B14F-4D97-AF65-F5344CB8AC3E}">
        <p14:creationId xmlns:p14="http://schemas.microsoft.com/office/powerpoint/2010/main" val="2159125836"/>
      </p:ext>
    </p:extLst>
  </p:cSld>
  <p:clrMapOvr>
    <a:masterClrMapping/>
  </p:clrMapOvr>
</p:sld>
</file>

<file path=ppt/slides/slide1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3074" name="Picture 2" descr="" title="">
            <a:extLst>
              <a:ext uri="{FF2B5EF4-FFF2-40B4-BE49-F238E27FC236}">
                <a16:creationId xmlns:a16="http://schemas.microsoft.com/office/drawing/2014/main" id="{976264A1-34D2-E4A8-248A-F0BFFAF82B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0459" y="1244709"/>
            <a:ext cx="3994032" cy="437885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descr="" title="">
            <a:extLst>
              <a:ext uri="{FF2B5EF4-FFF2-40B4-BE49-F238E27FC236}">
                <a16:creationId xmlns:a16="http://schemas.microsoft.com/office/drawing/2014/main" id="{FEFD12E6-83B8-9A5B-C866-1ABB9058C99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AA811B-2EBD-4900-905E-5BE206449611}" type="slidenum">
              <a:rPr kumimoji="0" lang="en-US" sz="1000" b="0" i="0" u="none" strike="noStrike" kern="1200" cap="none" spc="0" normalizeH="0" baseline="0" noProof="0" smtClean="0">
                <a:ln>
                  <a:noFill/>
                </a:ln>
                <a:solidFill>
                  <a:srgbClr val="025C84"/>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dirty="0">
              <a:ln>
                <a:noFill/>
              </a:ln>
              <a:solidFill>
                <a:srgbClr val="025C84"/>
              </a:solidFill>
              <a:effectLst/>
              <a:uLnTx/>
              <a:uFillTx/>
              <a:latin typeface="Arial" panose="020B0604020202020204" pitchFamily="34" charset="0"/>
              <a:ea typeface="+mn-ea"/>
              <a:cs typeface="Arial" panose="020B0604020202020204" pitchFamily="34" charset="0"/>
            </a:endParaRPr>
          </a:p>
        </p:txBody>
      </p:sp>
      <p:sp>
        <p:nvSpPr>
          <p:cNvPr id="3" name="Title 2" descr="" title="">
            <a:extLst>
              <a:ext uri="{FF2B5EF4-FFF2-40B4-BE49-F238E27FC236}">
                <a16:creationId xmlns:a16="http://schemas.microsoft.com/office/drawing/2014/main" id="{5CC3531F-159E-822C-3899-0419D825CBFE}"/>
              </a:ext>
            </a:extLst>
          </p:cNvPr>
          <p:cNvSpPr>
            <a:spLocks noGrp="1"/>
          </p:cNvSpPr>
          <p:nvPr>
            <p:ph type="title"/>
          </p:nvPr>
        </p:nvSpPr>
        <p:spPr/>
        <p:txBody>
          <a:bodyPr/>
          <a:lstStyle/>
          <a:p>
            <a:r>
              <a:rPr lang="en-US" b="1" dirty="0"/>
              <a:t>Phase 3: Going Public</a:t>
            </a:r>
          </a:p>
        </p:txBody>
      </p:sp>
      <p:sp>
        <p:nvSpPr>
          <p:cNvPr id="6" name="Text Placeholder 5" descr="" title="">
            <a:extLst>
              <a:ext uri="{FF2B5EF4-FFF2-40B4-BE49-F238E27FC236}">
                <a16:creationId xmlns:a16="http://schemas.microsoft.com/office/drawing/2014/main" id="{C1EA794D-5496-7086-7122-42AF719EF500}"/>
              </a:ext>
            </a:extLst>
          </p:cNvPr>
          <p:cNvSpPr>
            <a:spLocks noGrp="1"/>
          </p:cNvSpPr>
          <p:nvPr>
            <p:ph type="body" sz="quarter" idx="14"/>
          </p:nvPr>
        </p:nvSpPr>
        <p:spPr/>
        <p:txBody>
          <a:bodyPr/>
          <a:lstStyle/>
          <a:p>
            <a:r>
              <a:rPr lang="en-US" dirty="0"/>
              <a:t>MOCK ACTIVIST CAMPAIGN</a:t>
            </a:r>
          </a:p>
        </p:txBody>
      </p:sp>
      <p:pic>
        <p:nvPicPr>
          <p:cNvPr id="4" name="Picture 3" descr="" title="">
            <a:extLst>
              <a:ext uri="{FF2B5EF4-FFF2-40B4-BE49-F238E27FC236}">
                <a16:creationId xmlns:a16="http://schemas.microsoft.com/office/drawing/2014/main" id="{4CD7FF08-7EA2-67B5-7D04-3542948A2FA3}"/>
              </a:ext>
            </a:extLst>
          </p:cNvPr>
          <p:cNvPicPr>
            <a:picLocks/>
          </p:cNvPicPr>
          <p:nvPr/>
        </p:nvPicPr>
        <p:blipFill rotWithShape="1">
          <a:blip r:embed="rId4" cstate="print">
            <a:extLst>
              <a:ext uri="{28A0092B-C50C-407E-A947-70E740481C1C}">
                <a14:useLocalDpi xmlns:a14="http://schemas.microsoft.com/office/drawing/2010/main" val="0"/>
              </a:ext>
            </a:extLst>
          </a:blip>
          <a:srcRect t="1396" r="50523"/>
          <a:stretch/>
        </p:blipFill>
        <p:spPr>
          <a:xfrm>
            <a:off x="685801" y="1234440"/>
            <a:ext cx="3886200" cy="4389120"/>
          </a:xfrm>
          <a:prstGeom prst="rect">
            <a:avLst/>
          </a:prstGeom>
          <a:gradFill>
            <a:gsLst>
              <a:gs pos="0">
                <a:schemeClr val="accent5">
                  <a:lumMod val="10000"/>
                </a:schemeClr>
              </a:gs>
              <a:gs pos="48000">
                <a:schemeClr val="tx2">
                  <a:lumMod val="50000"/>
                </a:schemeClr>
              </a:gs>
              <a:gs pos="10512">
                <a:schemeClr val="accent5">
                  <a:lumMod val="10000"/>
                </a:schemeClr>
              </a:gs>
              <a:gs pos="100000">
                <a:schemeClr val="bg1"/>
              </a:gs>
            </a:gsLst>
            <a:lin ang="16200000" scaled="1"/>
          </a:gradFill>
        </p:spPr>
      </p:pic>
      <p:sp>
        <p:nvSpPr>
          <p:cNvPr id="2" name="TextBox 1" descr="" title="">
            <a:extLst>
              <a:ext uri="{FF2B5EF4-FFF2-40B4-BE49-F238E27FC236}">
                <a16:creationId xmlns:a16="http://schemas.microsoft.com/office/drawing/2014/main" id="{4BDC99A4-E2B4-E819-5BE4-7F403DBC6CDF}"/>
              </a:ext>
            </a:extLst>
          </p:cNvPr>
          <p:cNvSpPr txBox="1"/>
          <p:nvPr/>
        </p:nvSpPr>
        <p:spPr>
          <a:xfrm>
            <a:off x="2122097" y="4347711"/>
            <a:ext cx="4888303" cy="664235"/>
          </a:xfrm>
          <a:prstGeom prst="rect">
            <a:avLst/>
          </a:prstGeom>
          <a:gradFill flip="none" rotWithShape="1">
            <a:gsLst>
              <a:gs pos="60000">
                <a:srgbClr val="500F15"/>
              </a:gs>
              <a:gs pos="100000">
                <a:schemeClr val="tx1"/>
              </a:gs>
            </a:gsLst>
            <a:lin ang="5400000" scaled="1"/>
            <a:tileRect/>
          </a:gradFill>
        </p:spPr>
        <p:txBody>
          <a:bodyPr wrap="square"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FFFFFF"/>
                </a:solidFill>
                <a:latin typeface="Arial" panose="020B0604020202020204"/>
              </a:rPr>
              <a:t>ALPHA PARTNERS</a:t>
            </a:r>
            <a:r>
              <a:rPr kumimoji="0" lang="en-US" sz="1400" b="1" i="0" u="none" strike="noStrike" kern="1200" cap="none" spc="0" normalizeH="0" baseline="0" noProof="0" dirty="0">
                <a:ln>
                  <a:noFill/>
                </a:ln>
                <a:solidFill>
                  <a:srgbClr val="FFFFFF"/>
                </a:solidFill>
                <a:effectLst/>
                <a:uLnTx/>
                <a:uFillTx/>
                <a:latin typeface="Arial" panose="020B0604020202020204"/>
                <a:ea typeface="+mn-ea"/>
                <a:cs typeface="+mn-cs"/>
              </a:rPr>
              <a:t> TAKES 2.9% STAKE IN </a:t>
            </a:r>
            <a:r>
              <a:rPr lang="en-US" sz="1400" b="1" dirty="0" err="1">
                <a:solidFill>
                  <a:srgbClr val="FFFFFF"/>
                </a:solidFill>
                <a:latin typeface="Arial" panose="020B0604020202020204"/>
              </a:rPr>
              <a:t>DEEPWELL</a:t>
            </a:r>
            <a:r>
              <a:rPr lang="en-US" sz="1400" b="1" dirty="0">
                <a:solidFill>
                  <a:srgbClr val="FFFFFF"/>
                </a:solidFill>
                <a:latin typeface="Arial" panose="020B0604020202020204"/>
              </a:rPr>
              <a:t> ENERGY;</a:t>
            </a:r>
            <a:r>
              <a:rPr kumimoji="0" lang="en-US" sz="1400" b="1" i="0" u="none" strike="noStrike" kern="1200" cap="none" spc="0" normalizeH="0" baseline="0" noProof="0" dirty="0">
                <a:ln>
                  <a:noFill/>
                </a:ln>
                <a:solidFill>
                  <a:srgbClr val="FFFFFF"/>
                </a:solidFill>
                <a:effectLst/>
                <a:uLnTx/>
                <a:uFillTx/>
                <a:latin typeface="Arial" panose="020B0604020202020204"/>
                <a:ea typeface="+mn-ea"/>
                <a:cs typeface="+mn-cs"/>
              </a:rPr>
              <a:t> THREATENS CAMPAIGN</a:t>
            </a:r>
          </a:p>
        </p:txBody>
      </p:sp>
    </p:spTree>
    <p:extLst>
      <p:ext uri="{BB962C8B-B14F-4D97-AF65-F5344CB8AC3E}">
        <p14:creationId xmlns:p14="http://schemas.microsoft.com/office/powerpoint/2010/main" val="2527639505"/>
      </p:ext>
    </p:extLst>
  </p:cSld>
  <p:clrMapOvr>
    <a:masterClrMapping/>
  </p:clrMapOvr>
</p:sld>
</file>

<file path=ppt/slides/slide1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Rectangle 1" descr="" title=""/>
          <p:cNvSpPr/>
          <p:nvPr/>
        </p:nvSpPr>
        <p:spPr>
          <a:xfrm>
            <a:off x="376929" y="1834516"/>
            <a:ext cx="4106582" cy="3965188"/>
          </a:xfrm>
          <a:prstGeom prst="rect">
            <a:avLst/>
          </a:prstGeom>
        </p:spPr>
        <p:txBody>
          <a:bodyPr wrap="square">
            <a:spAutoFit/>
          </a:bodyPr>
          <a:lstStyle/>
          <a:p>
            <a:pPr marL="214313" indent="-214313">
              <a:spcBef>
                <a:spcPts val="450"/>
              </a:spcBef>
              <a:spcAft>
                <a:spcPts val="450"/>
              </a:spcAft>
              <a:buClr>
                <a:schemeClr val="accent1"/>
              </a:buClr>
              <a:buSzPct val="125000"/>
              <a:buFont typeface="Wingdings" panose="05000000000000000000" pitchFamily="2" charset="2"/>
              <a:buChar char="§"/>
            </a:pPr>
            <a:r>
              <a:rPr lang="en-US" sz="1400" b="1" dirty="0">
                <a:solidFill>
                  <a:srgbClr val="000000"/>
                </a:solidFill>
                <a:latin typeface="Arial" panose="020B0604020202020204" pitchFamily="34" charset="0"/>
                <a:cs typeface="Arial" panose="020B0604020202020204" pitchFamily="34" charset="0"/>
              </a:rPr>
              <a:t>Two weeks prior to the nomination deadline, Alpha goes public</a:t>
            </a:r>
          </a:p>
          <a:p>
            <a:pPr marL="214313" indent="-214313">
              <a:spcBef>
                <a:spcPts val="450"/>
              </a:spcBef>
              <a:spcAft>
                <a:spcPts val="450"/>
              </a:spcAft>
              <a:buClr>
                <a:schemeClr val="accent1"/>
              </a:buClr>
              <a:buSzPct val="125000"/>
              <a:buFont typeface="Wingdings" panose="05000000000000000000" pitchFamily="2" charset="2"/>
              <a:buChar char="§"/>
            </a:pPr>
            <a:r>
              <a:rPr lang="en-US" sz="1400" dirty="0">
                <a:solidFill>
                  <a:srgbClr val="000000"/>
                </a:solidFill>
                <a:latin typeface="Arial" panose="020B0604020202020204" pitchFamily="34" charset="0"/>
                <a:cs typeface="Arial" panose="020B0604020202020204" pitchFamily="34" charset="0"/>
              </a:rPr>
              <a:t>First, </a:t>
            </a:r>
            <a:r>
              <a:rPr lang="en-US" sz="1400" b="1" dirty="0">
                <a:solidFill>
                  <a:srgbClr val="000000"/>
                </a:solidFill>
                <a:latin typeface="Arial" panose="020B0604020202020204" pitchFamily="34" charset="0"/>
                <a:cs typeface="Arial" panose="020B0604020202020204" pitchFamily="34" charset="0"/>
              </a:rPr>
              <a:t>Alpha leaks its letter </a:t>
            </a:r>
            <a:r>
              <a:rPr lang="en-US" sz="1400" dirty="0">
                <a:solidFill>
                  <a:srgbClr val="000000"/>
                </a:solidFill>
                <a:latin typeface="Arial" panose="020B0604020202020204" pitchFamily="34" charset="0"/>
                <a:cs typeface="Arial" panose="020B0604020202020204" pitchFamily="34" charset="0"/>
              </a:rPr>
              <a:t>to the Board to </a:t>
            </a:r>
            <a:r>
              <a:rPr lang="en-US" sz="1400" b="1" dirty="0">
                <a:solidFill>
                  <a:srgbClr val="000000"/>
                </a:solidFill>
                <a:latin typeface="Arial" panose="020B0604020202020204" pitchFamily="34" charset="0"/>
                <a:cs typeface="Arial" panose="020B0604020202020204" pitchFamily="34" charset="0"/>
              </a:rPr>
              <a:t>The Wall Street Journal</a:t>
            </a:r>
            <a:r>
              <a:rPr lang="en-US" sz="1400" dirty="0">
                <a:solidFill>
                  <a:srgbClr val="000000"/>
                </a:solidFill>
                <a:latin typeface="Arial" panose="020B0604020202020204" pitchFamily="34" charset="0"/>
                <a:cs typeface="Arial" panose="020B0604020202020204" pitchFamily="34" charset="0"/>
              </a:rPr>
              <a:t>, which writes about it on a Sunday evening</a:t>
            </a:r>
          </a:p>
          <a:p>
            <a:pPr marL="214313" indent="-214313">
              <a:spcBef>
                <a:spcPts val="450"/>
              </a:spcBef>
              <a:spcAft>
                <a:spcPts val="450"/>
              </a:spcAft>
              <a:buClr>
                <a:schemeClr val="accent1"/>
              </a:buClr>
              <a:buSzPct val="125000"/>
              <a:buFont typeface="Wingdings" panose="05000000000000000000" pitchFamily="2" charset="2"/>
              <a:buChar char="§"/>
            </a:pPr>
            <a:r>
              <a:rPr lang="en-US" sz="1400" b="1" dirty="0">
                <a:solidFill>
                  <a:srgbClr val="000000"/>
                </a:solidFill>
                <a:latin typeface="Arial" panose="020B0604020202020204" pitchFamily="34" charset="0"/>
                <a:cs typeface="Arial" panose="020B0604020202020204" pitchFamily="34" charset="0"/>
              </a:rPr>
              <a:t>Monday morning, Alpha publicly discloses its letter via press release </a:t>
            </a:r>
            <a:r>
              <a:rPr lang="en-US" sz="1400" dirty="0">
                <a:solidFill>
                  <a:srgbClr val="000000"/>
                </a:solidFill>
                <a:latin typeface="Arial" panose="020B0604020202020204" pitchFamily="34" charset="0"/>
                <a:cs typeface="Arial" panose="020B0604020202020204" pitchFamily="34" charset="0"/>
              </a:rPr>
              <a:t>and</a:t>
            </a:r>
            <a:r>
              <a:rPr lang="en-US" sz="1400" b="1" dirty="0">
                <a:solidFill>
                  <a:srgbClr val="000000"/>
                </a:solidFill>
                <a:latin typeface="Arial" panose="020B0604020202020204" pitchFamily="34" charset="0"/>
                <a:cs typeface="Arial" panose="020B0604020202020204" pitchFamily="34" charset="0"/>
              </a:rPr>
              <a:t> </a:t>
            </a:r>
            <a:r>
              <a:rPr lang="en-US" sz="1400" dirty="0">
                <a:solidFill>
                  <a:srgbClr val="000000"/>
                </a:solidFill>
                <a:latin typeface="Arial" panose="020B0604020202020204" pitchFamily="34" charset="0"/>
                <a:cs typeface="Arial" panose="020B0604020202020204" pitchFamily="34" charset="0"/>
              </a:rPr>
              <a:t>discloses a 2.9% stake, criticizing </a:t>
            </a:r>
            <a:r>
              <a:rPr lang="en-US" sz="1400" dirty="0" err="1">
                <a:solidFill>
                  <a:srgbClr val="000000"/>
                </a:solidFill>
                <a:latin typeface="Arial" panose="020B0604020202020204" pitchFamily="34" charset="0"/>
                <a:cs typeface="Arial" panose="020B0604020202020204" pitchFamily="34" charset="0"/>
              </a:rPr>
              <a:t>Deepwell’s</a:t>
            </a:r>
            <a:r>
              <a:rPr lang="en-US" sz="1400" dirty="0">
                <a:solidFill>
                  <a:srgbClr val="000000"/>
                </a:solidFill>
                <a:latin typeface="Arial" panose="020B0604020202020204" pitchFamily="34" charset="0"/>
                <a:cs typeface="Arial" panose="020B0604020202020204" pitchFamily="34" charset="0"/>
              </a:rPr>
              <a:t> performance and demanding the Board search for a new CEO and threatening to nominate directors</a:t>
            </a:r>
          </a:p>
          <a:p>
            <a:pPr marL="214313" indent="-214313">
              <a:spcBef>
                <a:spcPts val="450"/>
              </a:spcBef>
              <a:spcAft>
                <a:spcPts val="450"/>
              </a:spcAft>
              <a:buClr>
                <a:schemeClr val="accent1"/>
              </a:buClr>
              <a:buSzPct val="125000"/>
              <a:buFont typeface="Wingdings" panose="05000000000000000000" pitchFamily="2" charset="2"/>
              <a:buChar char="§"/>
            </a:pPr>
            <a:r>
              <a:rPr lang="en-US" sz="1400" dirty="0">
                <a:solidFill>
                  <a:srgbClr val="000000"/>
                </a:solidFill>
                <a:latin typeface="Arial" panose="020B0604020202020204" pitchFamily="34" charset="0"/>
                <a:cs typeface="Arial" panose="020B0604020202020204" pitchFamily="34" charset="0"/>
              </a:rPr>
              <a:t>On the same day, </a:t>
            </a:r>
            <a:r>
              <a:rPr lang="en-US" sz="1400" b="1" dirty="0">
                <a:solidFill>
                  <a:srgbClr val="000000"/>
                </a:solidFill>
                <a:latin typeface="Arial" panose="020B0604020202020204" pitchFamily="34" charset="0"/>
                <a:cs typeface="Arial" panose="020B0604020202020204" pitchFamily="34" charset="0"/>
              </a:rPr>
              <a:t>Chad goes on CNBC</a:t>
            </a:r>
            <a:r>
              <a:rPr lang="en-US" sz="1400" dirty="0">
                <a:solidFill>
                  <a:srgbClr val="000000"/>
                </a:solidFill>
                <a:latin typeface="Arial" panose="020B0604020202020204" pitchFamily="34" charset="0"/>
                <a:cs typeface="Arial" panose="020B0604020202020204" pitchFamily="34" charset="0"/>
              </a:rPr>
              <a:t>, attacking the Company in an interview</a:t>
            </a:r>
          </a:p>
          <a:p>
            <a:pPr marL="214313" indent="-214313">
              <a:spcBef>
                <a:spcPts val="450"/>
              </a:spcBef>
              <a:spcAft>
                <a:spcPts val="450"/>
              </a:spcAft>
              <a:buClr>
                <a:schemeClr val="accent1"/>
              </a:buClr>
              <a:buSzPct val="125000"/>
              <a:buFont typeface="Wingdings" panose="05000000000000000000" pitchFamily="2" charset="2"/>
              <a:buChar char="§"/>
            </a:pPr>
            <a:r>
              <a:rPr lang="en-US" sz="1400" dirty="0">
                <a:solidFill>
                  <a:srgbClr val="000000"/>
                </a:solidFill>
                <a:latin typeface="Arial" panose="020B0604020202020204" pitchFamily="34" charset="0"/>
                <a:cs typeface="Arial" panose="020B0604020202020204" pitchFamily="34" charset="0"/>
              </a:rPr>
              <a:t>The Company’s </a:t>
            </a:r>
            <a:r>
              <a:rPr lang="en-US" sz="1400" b="1" dirty="0">
                <a:solidFill>
                  <a:srgbClr val="000000"/>
                </a:solidFill>
                <a:latin typeface="Arial" panose="020B0604020202020204" pitchFamily="34" charset="0"/>
                <a:cs typeface="Arial" panose="020B0604020202020204" pitchFamily="34" charset="0"/>
              </a:rPr>
              <a:t>stock price increases 12%</a:t>
            </a:r>
          </a:p>
          <a:p>
            <a:pPr marL="214313" indent="-214313">
              <a:spcBef>
                <a:spcPts val="450"/>
              </a:spcBef>
              <a:spcAft>
                <a:spcPts val="450"/>
              </a:spcAft>
              <a:buClr>
                <a:schemeClr val="accent1"/>
              </a:buClr>
              <a:buSzPct val="125000"/>
              <a:buFont typeface="Wingdings" panose="05000000000000000000" pitchFamily="2" charset="2"/>
              <a:buChar char="§"/>
            </a:pPr>
            <a:r>
              <a:rPr lang="en-US" sz="1400" b="1" dirty="0">
                <a:solidFill>
                  <a:srgbClr val="000000"/>
                </a:solidFill>
                <a:latin typeface="Arial" panose="020B0604020202020204" pitchFamily="34" charset="0"/>
                <a:cs typeface="Arial" panose="020B0604020202020204" pitchFamily="34" charset="0"/>
              </a:rPr>
              <a:t>Beta Management, a 0.5% shareholder, endorses Alpha’s campaign</a:t>
            </a:r>
          </a:p>
        </p:txBody>
      </p:sp>
      <p:sp>
        <p:nvSpPr>
          <p:cNvPr id="13" name="object 10" descr="" title="">
            <a:extLst>
              <a:ext uri="{FF2B5EF4-FFF2-40B4-BE49-F238E27FC236}">
                <a16:creationId xmlns:a16="http://schemas.microsoft.com/office/drawing/2014/main" id="{35E52F88-C0F8-AA42-B0B5-B8C6651851C3}"/>
              </a:ext>
            </a:extLst>
          </p:cNvPr>
          <p:cNvSpPr/>
          <p:nvPr/>
        </p:nvSpPr>
        <p:spPr>
          <a:xfrm>
            <a:off x="4565821" y="1352558"/>
            <a:ext cx="4308179" cy="381000"/>
          </a:xfrm>
          <a:custGeom>
            <a:avLst/>
            <a:gdLst/>
            <a:ahLst/>
            <a:cxnLst/>
            <a:rect l="l" t="t" r="r" b="b"/>
            <a:pathLst>
              <a:path w="4597400" h="508000">
                <a:moveTo>
                  <a:pt x="0" y="508000"/>
                </a:moveTo>
                <a:lnTo>
                  <a:pt x="4597400" y="508000"/>
                </a:lnTo>
                <a:lnTo>
                  <a:pt x="4597400" y="0"/>
                </a:lnTo>
                <a:lnTo>
                  <a:pt x="0" y="0"/>
                </a:lnTo>
                <a:lnTo>
                  <a:pt x="0" y="508000"/>
                </a:lnTo>
                <a:close/>
              </a:path>
            </a:pathLst>
          </a:custGeom>
          <a:solidFill>
            <a:schemeClr val="accent2"/>
          </a:solidFill>
        </p:spPr>
        <p:txBody>
          <a:bodyPr wrap="square" lIns="137160" tIns="0" rIns="0" bIns="0" rtlCol="0" anchor="ctr"/>
          <a:lstStyle/>
          <a:p>
            <a:r>
              <a:rPr lang="en-US" sz="1350" b="1" cap="all" dirty="0">
                <a:solidFill>
                  <a:prstClr val="white"/>
                </a:solidFill>
                <a:cs typeface="Arial" panose="020B0604020202020204" pitchFamily="34" charset="0"/>
              </a:rPr>
              <a:t>Topics</a:t>
            </a:r>
          </a:p>
        </p:txBody>
      </p:sp>
      <p:cxnSp>
        <p:nvCxnSpPr>
          <p:cNvPr id="14" name="Straight Connector 13" descr="" title="">
            <a:extLst>
              <a:ext uri="{FF2B5EF4-FFF2-40B4-BE49-F238E27FC236}">
                <a16:creationId xmlns:a16="http://schemas.microsoft.com/office/drawing/2014/main" id="{DF625DB0-6A6A-D246-8694-A741101178FF}"/>
              </a:ext>
            </a:extLst>
          </p:cNvPr>
          <p:cNvCxnSpPr>
            <a:cxnSpLocks/>
          </p:cNvCxnSpPr>
          <p:nvPr/>
        </p:nvCxnSpPr>
        <p:spPr>
          <a:xfrm>
            <a:off x="4559643" y="1329929"/>
            <a:ext cx="0" cy="4755911"/>
          </a:xfrm>
          <a:prstGeom prst="line">
            <a:avLst/>
          </a:prstGeom>
          <a:ln w="31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object 9" descr="" title="">
            <a:extLst>
              <a:ext uri="{FF2B5EF4-FFF2-40B4-BE49-F238E27FC236}">
                <a16:creationId xmlns:a16="http://schemas.microsoft.com/office/drawing/2014/main" id="{144189D0-F2CA-E449-9264-4C71226A8933}"/>
              </a:ext>
            </a:extLst>
          </p:cNvPr>
          <p:cNvSpPr/>
          <p:nvPr/>
        </p:nvSpPr>
        <p:spPr>
          <a:xfrm>
            <a:off x="269100" y="1352558"/>
            <a:ext cx="4296722" cy="381000"/>
          </a:xfrm>
          <a:custGeom>
            <a:avLst/>
            <a:gdLst/>
            <a:ahLst/>
            <a:cxnLst/>
            <a:rect l="l" t="t" r="r" b="b"/>
            <a:pathLst>
              <a:path w="4597400" h="508000">
                <a:moveTo>
                  <a:pt x="0" y="508000"/>
                </a:moveTo>
                <a:lnTo>
                  <a:pt x="4597400" y="508000"/>
                </a:lnTo>
                <a:lnTo>
                  <a:pt x="4597400" y="0"/>
                </a:lnTo>
                <a:lnTo>
                  <a:pt x="0" y="0"/>
                </a:lnTo>
                <a:lnTo>
                  <a:pt x="0" y="508000"/>
                </a:lnTo>
                <a:close/>
              </a:path>
            </a:pathLst>
          </a:custGeom>
          <a:solidFill>
            <a:schemeClr val="accent1"/>
          </a:solidFill>
        </p:spPr>
        <p:txBody>
          <a:bodyPr wrap="square" lIns="137160" tIns="0" rIns="0" bIns="0" rtlCol="0" anchor="ctr"/>
          <a:lstStyle/>
          <a:p>
            <a:r>
              <a:rPr lang="en-US" sz="1350" b="1" dirty="0">
                <a:solidFill>
                  <a:schemeClr val="bg1"/>
                </a:solidFill>
                <a:ea typeface="Arial" charset="0"/>
                <a:cs typeface="Arial" panose="020B0604020202020204" pitchFamily="34" charset="0"/>
              </a:rPr>
              <a:t>SCENARIO</a:t>
            </a:r>
          </a:p>
        </p:txBody>
      </p:sp>
      <p:sp>
        <p:nvSpPr>
          <p:cNvPr id="16" name="Rectangle 15" descr="" title="">
            <a:extLst>
              <a:ext uri="{FF2B5EF4-FFF2-40B4-BE49-F238E27FC236}">
                <a16:creationId xmlns:a16="http://schemas.microsoft.com/office/drawing/2014/main" id="{A4F4B819-2F42-4C2F-958C-3BC4100C6578}"/>
              </a:ext>
            </a:extLst>
          </p:cNvPr>
          <p:cNvSpPr/>
          <p:nvPr/>
        </p:nvSpPr>
        <p:spPr>
          <a:xfrm>
            <a:off x="4721052" y="1834515"/>
            <a:ext cx="4152940" cy="1605568"/>
          </a:xfrm>
          <a:prstGeom prst="rect">
            <a:avLst/>
          </a:prstGeom>
        </p:spPr>
        <p:txBody>
          <a:bodyPr wrap="square">
            <a:spAutoFit/>
          </a:bodyPr>
          <a:lstStyle/>
          <a:p>
            <a:pPr marL="214313" indent="-214313">
              <a:spcBef>
                <a:spcPts val="450"/>
              </a:spcBef>
              <a:spcAft>
                <a:spcPts val="450"/>
              </a:spcAft>
              <a:buClr>
                <a:schemeClr val="accent1"/>
              </a:buClr>
              <a:buSzPct val="125000"/>
              <a:buFont typeface="Wingdings" panose="05000000000000000000" pitchFamily="2" charset="2"/>
              <a:buChar char="§"/>
            </a:pPr>
            <a:r>
              <a:rPr lang="en-US" dirty="0">
                <a:solidFill>
                  <a:srgbClr val="000000"/>
                </a:solidFill>
                <a:latin typeface="Arial" panose="020B0604020202020204" pitchFamily="34" charset="0"/>
                <a:cs typeface="Arial" panose="020B0604020202020204" pitchFamily="34" charset="0"/>
              </a:rPr>
              <a:t>Should the Company initiate outreach to its top shareholders at this time? </a:t>
            </a:r>
          </a:p>
          <a:p>
            <a:pPr marL="214313" indent="-214313">
              <a:spcBef>
                <a:spcPts val="450"/>
              </a:spcBef>
              <a:spcAft>
                <a:spcPts val="450"/>
              </a:spcAft>
              <a:buClr>
                <a:schemeClr val="accent1"/>
              </a:buClr>
              <a:buSzPct val="125000"/>
              <a:buFont typeface="Wingdings" panose="05000000000000000000" pitchFamily="2" charset="2"/>
              <a:buChar char="§"/>
            </a:pPr>
            <a:r>
              <a:rPr lang="en-US" dirty="0">
                <a:solidFill>
                  <a:srgbClr val="000000"/>
                </a:solidFill>
                <a:latin typeface="Arial" panose="020B0604020202020204" pitchFamily="34" charset="0"/>
                <a:cs typeface="Arial" panose="020B0604020202020204" pitchFamily="34" charset="0"/>
              </a:rPr>
              <a:t>How should the Company respond to Alpha’s public campaign?</a:t>
            </a:r>
          </a:p>
        </p:txBody>
      </p:sp>
      <p:sp>
        <p:nvSpPr>
          <p:cNvPr id="5" name="Slide Number Placeholder 4" descr="" title="">
            <a:extLst>
              <a:ext uri="{FF2B5EF4-FFF2-40B4-BE49-F238E27FC236}">
                <a16:creationId xmlns:a16="http://schemas.microsoft.com/office/drawing/2014/main" id="{FEFD12E6-83B8-9A5B-C866-1ABB9058C99C}"/>
              </a:ext>
            </a:extLst>
          </p:cNvPr>
          <p:cNvSpPr>
            <a:spLocks noGrp="1"/>
          </p:cNvSpPr>
          <p:nvPr>
            <p:ph type="sldNum" sz="quarter" idx="4"/>
          </p:nvPr>
        </p:nvSpPr>
        <p:spPr/>
        <p:txBody>
          <a:bodyPr/>
          <a:lstStyle/>
          <a:p>
            <a:fld id="{23AA811B-2EBD-4900-905E-5BE206449611}" type="slidenum">
              <a:rPr lang="en-US" smtClean="0"/>
              <a:pPr/>
              <a:t>14</a:t>
            </a:fld>
            <a:endParaRPr lang="en-US" dirty="0"/>
          </a:p>
        </p:txBody>
      </p:sp>
      <p:sp>
        <p:nvSpPr>
          <p:cNvPr id="3" name="Title 2" descr="" title="">
            <a:extLst>
              <a:ext uri="{FF2B5EF4-FFF2-40B4-BE49-F238E27FC236}">
                <a16:creationId xmlns:a16="http://schemas.microsoft.com/office/drawing/2014/main" id="{5CC3531F-159E-822C-3899-0419D825CBFE}"/>
              </a:ext>
            </a:extLst>
          </p:cNvPr>
          <p:cNvSpPr>
            <a:spLocks noGrp="1"/>
          </p:cNvSpPr>
          <p:nvPr>
            <p:ph type="title"/>
          </p:nvPr>
        </p:nvSpPr>
        <p:spPr/>
        <p:txBody>
          <a:bodyPr/>
          <a:lstStyle/>
          <a:p>
            <a:r>
              <a:rPr lang="en-US" b="1" dirty="0"/>
              <a:t>Phase 3: Going Public</a:t>
            </a:r>
          </a:p>
        </p:txBody>
      </p:sp>
      <p:sp>
        <p:nvSpPr>
          <p:cNvPr id="6" name="Text Placeholder 5" descr="" title="">
            <a:extLst>
              <a:ext uri="{FF2B5EF4-FFF2-40B4-BE49-F238E27FC236}">
                <a16:creationId xmlns:a16="http://schemas.microsoft.com/office/drawing/2014/main" id="{C1EA794D-5496-7086-7122-42AF719EF500}"/>
              </a:ext>
            </a:extLst>
          </p:cNvPr>
          <p:cNvSpPr>
            <a:spLocks noGrp="1"/>
          </p:cNvSpPr>
          <p:nvPr>
            <p:ph type="body" sz="quarter" idx="14"/>
          </p:nvPr>
        </p:nvSpPr>
        <p:spPr/>
        <p:txBody>
          <a:bodyPr/>
          <a:lstStyle/>
          <a:p>
            <a:r>
              <a:rPr lang="en-US" dirty="0"/>
              <a:t>MOCK ACTIVIST CAMPAIGN</a:t>
            </a:r>
          </a:p>
        </p:txBody>
      </p:sp>
      <p:sp>
        <p:nvSpPr>
          <p:cNvPr id="7" name="Rectangle 6" descr="" title="">
            <a:extLst>
              <a:ext uri="{FF2B5EF4-FFF2-40B4-BE49-F238E27FC236}">
                <a16:creationId xmlns:a16="http://schemas.microsoft.com/office/drawing/2014/main" id="{FE98B2FD-599D-928E-DE5D-DDAD27A0F91C}"/>
              </a:ext>
            </a:extLst>
          </p:cNvPr>
          <p:cNvSpPr/>
          <p:nvPr/>
        </p:nvSpPr>
        <p:spPr>
          <a:xfrm>
            <a:off x="4565821" y="2751796"/>
            <a:ext cx="4284366" cy="704364"/>
          </a:xfrm>
          <a:prstGeom prst="rect">
            <a:avLst/>
          </a:prstGeom>
          <a:noFill/>
          <a:ln w="57150">
            <a:solidFill>
              <a:srgbClr val="00B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2961473"/>
      </p:ext>
    </p:extLst>
  </p:cSld>
  <p:clrMapOvr>
    <a:masterClrMapping/>
  </p:clrMapOvr>
</p:sld>
</file>

<file path=ppt/slides/slide1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Slide Number Placeholder 4" descr="" title="">
            <a:extLst>
              <a:ext uri="{FF2B5EF4-FFF2-40B4-BE49-F238E27FC236}">
                <a16:creationId xmlns:a16="http://schemas.microsoft.com/office/drawing/2014/main" id="{FEFD12E6-83B8-9A5B-C866-1ABB9058C99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AA811B-2EBD-4900-905E-5BE206449611}" type="slidenum">
              <a:rPr kumimoji="0" lang="en-US" sz="1000" b="0" i="0" u="none" strike="noStrike" kern="1200" cap="none" spc="0" normalizeH="0" baseline="0" noProof="0" smtClean="0">
                <a:ln>
                  <a:noFill/>
                </a:ln>
                <a:solidFill>
                  <a:srgbClr val="025C84"/>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dirty="0">
              <a:ln>
                <a:noFill/>
              </a:ln>
              <a:solidFill>
                <a:srgbClr val="025C84"/>
              </a:solidFill>
              <a:effectLst/>
              <a:uLnTx/>
              <a:uFillTx/>
              <a:latin typeface="Arial" panose="020B0604020202020204" pitchFamily="34" charset="0"/>
              <a:ea typeface="+mn-ea"/>
              <a:cs typeface="Arial" panose="020B0604020202020204" pitchFamily="34" charset="0"/>
            </a:endParaRPr>
          </a:p>
        </p:txBody>
      </p:sp>
      <p:sp>
        <p:nvSpPr>
          <p:cNvPr id="3" name="Title 2" descr="" title="">
            <a:extLst>
              <a:ext uri="{FF2B5EF4-FFF2-40B4-BE49-F238E27FC236}">
                <a16:creationId xmlns:a16="http://schemas.microsoft.com/office/drawing/2014/main" id="{5CC3531F-159E-822C-3899-0419D825CBFE}"/>
              </a:ext>
            </a:extLst>
          </p:cNvPr>
          <p:cNvSpPr>
            <a:spLocks noGrp="1"/>
          </p:cNvSpPr>
          <p:nvPr>
            <p:ph type="title"/>
          </p:nvPr>
        </p:nvSpPr>
        <p:spPr/>
        <p:txBody>
          <a:bodyPr/>
          <a:lstStyle/>
          <a:p>
            <a:r>
              <a:rPr lang="en-US" b="1" dirty="0"/>
              <a:t>Phase 4: Director Nomination Notice</a:t>
            </a:r>
          </a:p>
        </p:txBody>
      </p:sp>
      <p:sp>
        <p:nvSpPr>
          <p:cNvPr id="6" name="Text Placeholder 5" descr="" title="">
            <a:extLst>
              <a:ext uri="{FF2B5EF4-FFF2-40B4-BE49-F238E27FC236}">
                <a16:creationId xmlns:a16="http://schemas.microsoft.com/office/drawing/2014/main" id="{D97D9042-61A6-5009-FA27-8D9C7E6BEC1D}"/>
              </a:ext>
            </a:extLst>
          </p:cNvPr>
          <p:cNvSpPr>
            <a:spLocks noGrp="1"/>
          </p:cNvSpPr>
          <p:nvPr>
            <p:ph type="body" sz="quarter" idx="14"/>
          </p:nvPr>
        </p:nvSpPr>
        <p:spPr/>
        <p:txBody>
          <a:bodyPr/>
          <a:lstStyle/>
          <a:p>
            <a:r>
              <a:rPr lang="en-US" dirty="0"/>
              <a:t>MOCK ACTIVIST CAMPAIGN</a:t>
            </a:r>
          </a:p>
        </p:txBody>
      </p:sp>
      <p:grpSp>
        <p:nvGrpSpPr>
          <p:cNvPr id="7" name="Group 6" descr="" title="">
            <a:extLst>
              <a:ext uri="{FF2B5EF4-FFF2-40B4-BE49-F238E27FC236}">
                <a16:creationId xmlns:a16="http://schemas.microsoft.com/office/drawing/2014/main" id="{DD415301-906B-3500-3418-8F8601A65DF2}"/>
              </a:ext>
            </a:extLst>
          </p:cNvPr>
          <p:cNvGrpSpPr/>
          <p:nvPr/>
        </p:nvGrpSpPr>
        <p:grpSpPr>
          <a:xfrm>
            <a:off x="296647" y="1132484"/>
            <a:ext cx="4626334" cy="5221019"/>
            <a:chOff x="4248807" y="1615965"/>
            <a:chExt cx="4626334" cy="4895853"/>
          </a:xfrm>
        </p:grpSpPr>
        <p:sp>
          <p:nvSpPr>
            <p:cNvPr id="8" name="Freeform 7" descr="" title="">
              <a:extLst>
                <a:ext uri="{FF2B5EF4-FFF2-40B4-BE49-F238E27FC236}">
                  <a16:creationId xmlns:a16="http://schemas.microsoft.com/office/drawing/2014/main" id="{D0CBB30B-3BFF-0DE3-A16D-E761A1EB57DF}"/>
                </a:ext>
              </a:extLst>
            </p:cNvPr>
            <p:cNvSpPr/>
            <p:nvPr/>
          </p:nvSpPr>
          <p:spPr>
            <a:xfrm>
              <a:off x="4248807" y="1615965"/>
              <a:ext cx="4626334" cy="4895853"/>
            </a:xfrm>
            <a:custGeom>
              <a:avLst/>
              <a:gdLst>
                <a:gd name="connsiteX0" fmla="*/ 63500 w 5346700"/>
                <a:gd name="connsiteY0" fmla="*/ 88900 h 3289300"/>
                <a:gd name="connsiteX1" fmla="*/ 63500 w 5346700"/>
                <a:gd name="connsiteY1" fmla="*/ 88900 h 3289300"/>
                <a:gd name="connsiteX2" fmla="*/ 203200 w 5346700"/>
                <a:gd name="connsiteY2" fmla="*/ 190500 h 3289300"/>
                <a:gd name="connsiteX3" fmla="*/ 241300 w 5346700"/>
                <a:gd name="connsiteY3" fmla="*/ 177800 h 3289300"/>
                <a:gd name="connsiteX4" fmla="*/ 266700 w 5346700"/>
                <a:gd name="connsiteY4" fmla="*/ 139700 h 3289300"/>
                <a:gd name="connsiteX5" fmla="*/ 317500 w 5346700"/>
                <a:gd name="connsiteY5" fmla="*/ 228600 h 3289300"/>
                <a:gd name="connsiteX6" fmla="*/ 508000 w 5346700"/>
                <a:gd name="connsiteY6" fmla="*/ 177800 h 3289300"/>
                <a:gd name="connsiteX7" fmla="*/ 558800 w 5346700"/>
                <a:gd name="connsiteY7" fmla="*/ 190500 h 3289300"/>
                <a:gd name="connsiteX8" fmla="*/ 635000 w 5346700"/>
                <a:gd name="connsiteY8" fmla="*/ 165100 h 3289300"/>
                <a:gd name="connsiteX9" fmla="*/ 723900 w 5346700"/>
                <a:gd name="connsiteY9" fmla="*/ 152400 h 3289300"/>
                <a:gd name="connsiteX10" fmla="*/ 812800 w 5346700"/>
                <a:gd name="connsiteY10" fmla="*/ 139700 h 3289300"/>
                <a:gd name="connsiteX11" fmla="*/ 927100 w 5346700"/>
                <a:gd name="connsiteY11" fmla="*/ 152400 h 3289300"/>
                <a:gd name="connsiteX12" fmla="*/ 977900 w 5346700"/>
                <a:gd name="connsiteY12" fmla="*/ 228600 h 3289300"/>
                <a:gd name="connsiteX13" fmla="*/ 1016000 w 5346700"/>
                <a:gd name="connsiteY13" fmla="*/ 279400 h 3289300"/>
                <a:gd name="connsiteX14" fmla="*/ 1054100 w 5346700"/>
                <a:gd name="connsiteY14" fmla="*/ 152400 h 3289300"/>
                <a:gd name="connsiteX15" fmla="*/ 1079500 w 5346700"/>
                <a:gd name="connsiteY15" fmla="*/ 76200 h 3289300"/>
                <a:gd name="connsiteX16" fmla="*/ 1117600 w 5346700"/>
                <a:gd name="connsiteY16" fmla="*/ 0 h 3289300"/>
                <a:gd name="connsiteX17" fmla="*/ 1181100 w 5346700"/>
                <a:gd name="connsiteY17" fmla="*/ 50800 h 3289300"/>
                <a:gd name="connsiteX18" fmla="*/ 1308100 w 5346700"/>
                <a:gd name="connsiteY18" fmla="*/ 165100 h 3289300"/>
                <a:gd name="connsiteX19" fmla="*/ 1435100 w 5346700"/>
                <a:gd name="connsiteY19" fmla="*/ 152400 h 3289300"/>
                <a:gd name="connsiteX20" fmla="*/ 1473200 w 5346700"/>
                <a:gd name="connsiteY20" fmla="*/ 127000 h 3289300"/>
                <a:gd name="connsiteX21" fmla="*/ 1612900 w 5346700"/>
                <a:gd name="connsiteY21" fmla="*/ 139700 h 3289300"/>
                <a:gd name="connsiteX22" fmla="*/ 1625600 w 5346700"/>
                <a:gd name="connsiteY22" fmla="*/ 101600 h 3289300"/>
                <a:gd name="connsiteX23" fmla="*/ 1676400 w 5346700"/>
                <a:gd name="connsiteY23" fmla="*/ 177800 h 3289300"/>
                <a:gd name="connsiteX24" fmla="*/ 1727200 w 5346700"/>
                <a:gd name="connsiteY24" fmla="*/ 190500 h 3289300"/>
                <a:gd name="connsiteX25" fmla="*/ 1778000 w 5346700"/>
                <a:gd name="connsiteY25" fmla="*/ 152400 h 3289300"/>
                <a:gd name="connsiteX26" fmla="*/ 1828800 w 5346700"/>
                <a:gd name="connsiteY26" fmla="*/ 101600 h 3289300"/>
                <a:gd name="connsiteX27" fmla="*/ 1943100 w 5346700"/>
                <a:gd name="connsiteY27" fmla="*/ 114300 h 3289300"/>
                <a:gd name="connsiteX28" fmla="*/ 1968500 w 5346700"/>
                <a:gd name="connsiteY28" fmla="*/ 165100 h 3289300"/>
                <a:gd name="connsiteX29" fmla="*/ 2032000 w 5346700"/>
                <a:gd name="connsiteY29" fmla="*/ 177800 h 3289300"/>
                <a:gd name="connsiteX30" fmla="*/ 2120900 w 5346700"/>
                <a:gd name="connsiteY30" fmla="*/ 139700 h 3289300"/>
                <a:gd name="connsiteX31" fmla="*/ 2197100 w 5346700"/>
                <a:gd name="connsiteY31" fmla="*/ 127000 h 3289300"/>
                <a:gd name="connsiteX32" fmla="*/ 2349500 w 5346700"/>
                <a:gd name="connsiteY32" fmla="*/ 63500 h 3289300"/>
                <a:gd name="connsiteX33" fmla="*/ 2387600 w 5346700"/>
                <a:gd name="connsiteY33" fmla="*/ 50800 h 3289300"/>
                <a:gd name="connsiteX34" fmla="*/ 2438400 w 5346700"/>
                <a:gd name="connsiteY34" fmla="*/ 127000 h 3289300"/>
                <a:gd name="connsiteX35" fmla="*/ 2552700 w 5346700"/>
                <a:gd name="connsiteY35" fmla="*/ 114300 h 3289300"/>
                <a:gd name="connsiteX36" fmla="*/ 2628900 w 5346700"/>
                <a:gd name="connsiteY36" fmla="*/ 63500 h 3289300"/>
                <a:gd name="connsiteX37" fmla="*/ 2743200 w 5346700"/>
                <a:gd name="connsiteY37" fmla="*/ 50800 h 3289300"/>
                <a:gd name="connsiteX38" fmla="*/ 2781300 w 5346700"/>
                <a:gd name="connsiteY38" fmla="*/ 38100 h 3289300"/>
                <a:gd name="connsiteX39" fmla="*/ 2870200 w 5346700"/>
                <a:gd name="connsiteY39" fmla="*/ 114300 h 3289300"/>
                <a:gd name="connsiteX40" fmla="*/ 2959100 w 5346700"/>
                <a:gd name="connsiteY40" fmla="*/ 88900 h 3289300"/>
                <a:gd name="connsiteX41" fmla="*/ 2997200 w 5346700"/>
                <a:gd name="connsiteY41" fmla="*/ 101600 h 3289300"/>
                <a:gd name="connsiteX42" fmla="*/ 3035300 w 5346700"/>
                <a:gd name="connsiteY42" fmla="*/ 88900 h 3289300"/>
                <a:gd name="connsiteX43" fmla="*/ 3073400 w 5346700"/>
                <a:gd name="connsiteY43" fmla="*/ 63500 h 3289300"/>
                <a:gd name="connsiteX44" fmla="*/ 3111500 w 5346700"/>
                <a:gd name="connsiteY44" fmla="*/ 114300 h 3289300"/>
                <a:gd name="connsiteX45" fmla="*/ 3149600 w 5346700"/>
                <a:gd name="connsiteY45" fmla="*/ 139700 h 3289300"/>
                <a:gd name="connsiteX46" fmla="*/ 3225800 w 5346700"/>
                <a:gd name="connsiteY46" fmla="*/ 165100 h 3289300"/>
                <a:gd name="connsiteX47" fmla="*/ 3276600 w 5346700"/>
                <a:gd name="connsiteY47" fmla="*/ 139700 h 3289300"/>
                <a:gd name="connsiteX48" fmla="*/ 3390900 w 5346700"/>
                <a:gd name="connsiteY48" fmla="*/ 165100 h 3289300"/>
                <a:gd name="connsiteX49" fmla="*/ 3517900 w 5346700"/>
                <a:gd name="connsiteY49" fmla="*/ 152400 h 3289300"/>
                <a:gd name="connsiteX50" fmla="*/ 3568700 w 5346700"/>
                <a:gd name="connsiteY50" fmla="*/ 139700 h 3289300"/>
                <a:gd name="connsiteX51" fmla="*/ 3606800 w 5346700"/>
                <a:gd name="connsiteY51" fmla="*/ 101600 h 3289300"/>
                <a:gd name="connsiteX52" fmla="*/ 3619500 w 5346700"/>
                <a:gd name="connsiteY52" fmla="*/ 63500 h 3289300"/>
                <a:gd name="connsiteX53" fmla="*/ 3695700 w 5346700"/>
                <a:gd name="connsiteY53" fmla="*/ 114300 h 3289300"/>
                <a:gd name="connsiteX54" fmla="*/ 3733800 w 5346700"/>
                <a:gd name="connsiteY54" fmla="*/ 215900 h 3289300"/>
                <a:gd name="connsiteX55" fmla="*/ 3759200 w 5346700"/>
                <a:gd name="connsiteY55" fmla="*/ 254000 h 3289300"/>
                <a:gd name="connsiteX56" fmla="*/ 3771900 w 5346700"/>
                <a:gd name="connsiteY56" fmla="*/ 292100 h 3289300"/>
                <a:gd name="connsiteX57" fmla="*/ 3810000 w 5346700"/>
                <a:gd name="connsiteY57" fmla="*/ 317500 h 3289300"/>
                <a:gd name="connsiteX58" fmla="*/ 3848100 w 5346700"/>
                <a:gd name="connsiteY58" fmla="*/ 355600 h 3289300"/>
                <a:gd name="connsiteX59" fmla="*/ 3924300 w 5346700"/>
                <a:gd name="connsiteY59" fmla="*/ 330200 h 3289300"/>
                <a:gd name="connsiteX60" fmla="*/ 3949700 w 5346700"/>
                <a:gd name="connsiteY60" fmla="*/ 381000 h 3289300"/>
                <a:gd name="connsiteX61" fmla="*/ 3975100 w 5346700"/>
                <a:gd name="connsiteY61" fmla="*/ 444500 h 3289300"/>
                <a:gd name="connsiteX62" fmla="*/ 3987800 w 5346700"/>
                <a:gd name="connsiteY62" fmla="*/ 533400 h 3289300"/>
                <a:gd name="connsiteX63" fmla="*/ 4013200 w 5346700"/>
                <a:gd name="connsiteY63" fmla="*/ 571500 h 3289300"/>
                <a:gd name="connsiteX64" fmla="*/ 4064000 w 5346700"/>
                <a:gd name="connsiteY64" fmla="*/ 469900 h 3289300"/>
                <a:gd name="connsiteX65" fmla="*/ 4089400 w 5346700"/>
                <a:gd name="connsiteY65" fmla="*/ 355600 h 3289300"/>
                <a:gd name="connsiteX66" fmla="*/ 4114800 w 5346700"/>
                <a:gd name="connsiteY66" fmla="*/ 292100 h 3289300"/>
                <a:gd name="connsiteX67" fmla="*/ 4127500 w 5346700"/>
                <a:gd name="connsiteY67" fmla="*/ 203200 h 3289300"/>
                <a:gd name="connsiteX68" fmla="*/ 4140200 w 5346700"/>
                <a:gd name="connsiteY68" fmla="*/ 152400 h 3289300"/>
                <a:gd name="connsiteX69" fmla="*/ 4165600 w 5346700"/>
                <a:gd name="connsiteY69" fmla="*/ 190500 h 3289300"/>
                <a:gd name="connsiteX70" fmla="*/ 4241800 w 5346700"/>
                <a:gd name="connsiteY70" fmla="*/ 228600 h 3289300"/>
                <a:gd name="connsiteX71" fmla="*/ 4330700 w 5346700"/>
                <a:gd name="connsiteY71" fmla="*/ 203200 h 3289300"/>
                <a:gd name="connsiteX72" fmla="*/ 4343400 w 5346700"/>
                <a:gd name="connsiteY72" fmla="*/ 165100 h 3289300"/>
                <a:gd name="connsiteX73" fmla="*/ 4381500 w 5346700"/>
                <a:gd name="connsiteY73" fmla="*/ 139700 h 3289300"/>
                <a:gd name="connsiteX74" fmla="*/ 4419600 w 5346700"/>
                <a:gd name="connsiteY74" fmla="*/ 177800 h 3289300"/>
                <a:gd name="connsiteX75" fmla="*/ 4445000 w 5346700"/>
                <a:gd name="connsiteY75" fmla="*/ 215900 h 3289300"/>
                <a:gd name="connsiteX76" fmla="*/ 4483100 w 5346700"/>
                <a:gd name="connsiteY76" fmla="*/ 139700 h 3289300"/>
                <a:gd name="connsiteX77" fmla="*/ 4521200 w 5346700"/>
                <a:gd name="connsiteY77" fmla="*/ 127000 h 3289300"/>
                <a:gd name="connsiteX78" fmla="*/ 4597400 w 5346700"/>
                <a:gd name="connsiteY78" fmla="*/ 152400 h 3289300"/>
                <a:gd name="connsiteX79" fmla="*/ 4711700 w 5346700"/>
                <a:gd name="connsiteY79" fmla="*/ 165100 h 3289300"/>
                <a:gd name="connsiteX80" fmla="*/ 4737100 w 5346700"/>
                <a:gd name="connsiteY80" fmla="*/ 215900 h 3289300"/>
                <a:gd name="connsiteX81" fmla="*/ 4800600 w 5346700"/>
                <a:gd name="connsiteY81" fmla="*/ 317500 h 3289300"/>
                <a:gd name="connsiteX82" fmla="*/ 4876800 w 5346700"/>
                <a:gd name="connsiteY82" fmla="*/ 304800 h 3289300"/>
                <a:gd name="connsiteX83" fmla="*/ 4914900 w 5346700"/>
                <a:gd name="connsiteY83" fmla="*/ 292100 h 3289300"/>
                <a:gd name="connsiteX84" fmla="*/ 4965700 w 5346700"/>
                <a:gd name="connsiteY84" fmla="*/ 304800 h 3289300"/>
                <a:gd name="connsiteX85" fmla="*/ 5067300 w 5346700"/>
                <a:gd name="connsiteY85" fmla="*/ 330200 h 3289300"/>
                <a:gd name="connsiteX86" fmla="*/ 5118100 w 5346700"/>
                <a:gd name="connsiteY86" fmla="*/ 698500 h 3289300"/>
                <a:gd name="connsiteX87" fmla="*/ 5181600 w 5346700"/>
                <a:gd name="connsiteY87" fmla="*/ 749300 h 3289300"/>
                <a:gd name="connsiteX88" fmla="*/ 5321300 w 5346700"/>
                <a:gd name="connsiteY88" fmla="*/ 825500 h 3289300"/>
                <a:gd name="connsiteX89" fmla="*/ 5283200 w 5346700"/>
                <a:gd name="connsiteY89" fmla="*/ 901700 h 3289300"/>
                <a:gd name="connsiteX90" fmla="*/ 5295900 w 5346700"/>
                <a:gd name="connsiteY90" fmla="*/ 977900 h 3289300"/>
                <a:gd name="connsiteX91" fmla="*/ 5308600 w 5346700"/>
                <a:gd name="connsiteY91" fmla="*/ 1231900 h 3289300"/>
                <a:gd name="connsiteX92" fmla="*/ 5283200 w 5346700"/>
                <a:gd name="connsiteY92" fmla="*/ 1308100 h 3289300"/>
                <a:gd name="connsiteX93" fmla="*/ 5270500 w 5346700"/>
                <a:gd name="connsiteY93" fmla="*/ 1397000 h 3289300"/>
                <a:gd name="connsiteX94" fmla="*/ 5321300 w 5346700"/>
                <a:gd name="connsiteY94" fmla="*/ 1473200 h 3289300"/>
                <a:gd name="connsiteX95" fmla="*/ 5346700 w 5346700"/>
                <a:gd name="connsiteY95" fmla="*/ 1511300 h 3289300"/>
                <a:gd name="connsiteX96" fmla="*/ 5334000 w 5346700"/>
                <a:gd name="connsiteY96" fmla="*/ 1752600 h 3289300"/>
                <a:gd name="connsiteX97" fmla="*/ 5321300 w 5346700"/>
                <a:gd name="connsiteY97" fmla="*/ 1790700 h 3289300"/>
                <a:gd name="connsiteX98" fmla="*/ 5283200 w 5346700"/>
                <a:gd name="connsiteY98" fmla="*/ 1816100 h 3289300"/>
                <a:gd name="connsiteX99" fmla="*/ 5270500 w 5346700"/>
                <a:gd name="connsiteY99" fmla="*/ 1854200 h 3289300"/>
                <a:gd name="connsiteX100" fmla="*/ 5308600 w 5346700"/>
                <a:gd name="connsiteY100" fmla="*/ 1943100 h 3289300"/>
                <a:gd name="connsiteX101" fmla="*/ 5295900 w 5346700"/>
                <a:gd name="connsiteY101" fmla="*/ 2032000 h 3289300"/>
                <a:gd name="connsiteX102" fmla="*/ 5270500 w 5346700"/>
                <a:gd name="connsiteY102" fmla="*/ 2108200 h 3289300"/>
                <a:gd name="connsiteX103" fmla="*/ 5270500 w 5346700"/>
                <a:gd name="connsiteY103" fmla="*/ 2387600 h 3289300"/>
                <a:gd name="connsiteX104" fmla="*/ 5245100 w 5346700"/>
                <a:gd name="connsiteY104" fmla="*/ 2463800 h 3289300"/>
                <a:gd name="connsiteX105" fmla="*/ 5295900 w 5346700"/>
                <a:gd name="connsiteY105" fmla="*/ 2514600 h 3289300"/>
                <a:gd name="connsiteX106" fmla="*/ 5334000 w 5346700"/>
                <a:gd name="connsiteY106" fmla="*/ 2540000 h 3289300"/>
                <a:gd name="connsiteX107" fmla="*/ 5321300 w 5346700"/>
                <a:gd name="connsiteY107" fmla="*/ 2603500 h 3289300"/>
                <a:gd name="connsiteX108" fmla="*/ 5295900 w 5346700"/>
                <a:gd name="connsiteY108" fmla="*/ 2679700 h 3289300"/>
                <a:gd name="connsiteX109" fmla="*/ 5308600 w 5346700"/>
                <a:gd name="connsiteY109" fmla="*/ 2806700 h 3289300"/>
                <a:gd name="connsiteX110" fmla="*/ 5270500 w 5346700"/>
                <a:gd name="connsiteY110" fmla="*/ 2832100 h 3289300"/>
                <a:gd name="connsiteX111" fmla="*/ 5257800 w 5346700"/>
                <a:gd name="connsiteY111" fmla="*/ 2870200 h 3289300"/>
                <a:gd name="connsiteX112" fmla="*/ 5245100 w 5346700"/>
                <a:gd name="connsiteY112" fmla="*/ 3073400 h 3289300"/>
                <a:gd name="connsiteX113" fmla="*/ 5194300 w 5346700"/>
                <a:gd name="connsiteY113" fmla="*/ 3098800 h 3289300"/>
                <a:gd name="connsiteX114" fmla="*/ 5016500 w 5346700"/>
                <a:gd name="connsiteY114" fmla="*/ 3111500 h 3289300"/>
                <a:gd name="connsiteX115" fmla="*/ 4953000 w 5346700"/>
                <a:gd name="connsiteY115" fmla="*/ 3073400 h 3289300"/>
                <a:gd name="connsiteX116" fmla="*/ 4914900 w 5346700"/>
                <a:gd name="connsiteY116" fmla="*/ 3098800 h 3289300"/>
                <a:gd name="connsiteX117" fmla="*/ 4851400 w 5346700"/>
                <a:gd name="connsiteY117" fmla="*/ 3111500 h 3289300"/>
                <a:gd name="connsiteX118" fmla="*/ 4787900 w 5346700"/>
                <a:gd name="connsiteY118" fmla="*/ 3149600 h 3289300"/>
                <a:gd name="connsiteX119" fmla="*/ 4724400 w 5346700"/>
                <a:gd name="connsiteY119" fmla="*/ 3263900 h 3289300"/>
                <a:gd name="connsiteX120" fmla="*/ 4673600 w 5346700"/>
                <a:gd name="connsiteY120" fmla="*/ 3251200 h 3289300"/>
                <a:gd name="connsiteX121" fmla="*/ 4584700 w 5346700"/>
                <a:gd name="connsiteY121" fmla="*/ 3213100 h 3289300"/>
                <a:gd name="connsiteX122" fmla="*/ 4521200 w 5346700"/>
                <a:gd name="connsiteY122" fmla="*/ 3225800 h 3289300"/>
                <a:gd name="connsiteX123" fmla="*/ 4470400 w 5346700"/>
                <a:gd name="connsiteY123" fmla="*/ 3187700 h 3289300"/>
                <a:gd name="connsiteX124" fmla="*/ 4432300 w 5346700"/>
                <a:gd name="connsiteY124" fmla="*/ 3162300 h 3289300"/>
                <a:gd name="connsiteX125" fmla="*/ 4356100 w 5346700"/>
                <a:gd name="connsiteY125" fmla="*/ 3175000 h 3289300"/>
                <a:gd name="connsiteX126" fmla="*/ 4343400 w 5346700"/>
                <a:gd name="connsiteY126" fmla="*/ 3136900 h 3289300"/>
                <a:gd name="connsiteX127" fmla="*/ 4267200 w 5346700"/>
                <a:gd name="connsiteY127" fmla="*/ 3149600 h 3289300"/>
                <a:gd name="connsiteX128" fmla="*/ 4229100 w 5346700"/>
                <a:gd name="connsiteY128" fmla="*/ 3175000 h 3289300"/>
                <a:gd name="connsiteX129" fmla="*/ 4038600 w 5346700"/>
                <a:gd name="connsiteY129" fmla="*/ 3149600 h 3289300"/>
                <a:gd name="connsiteX130" fmla="*/ 3975100 w 5346700"/>
                <a:gd name="connsiteY130" fmla="*/ 3124200 h 3289300"/>
                <a:gd name="connsiteX131" fmla="*/ 3937000 w 5346700"/>
                <a:gd name="connsiteY131" fmla="*/ 3098800 h 3289300"/>
                <a:gd name="connsiteX132" fmla="*/ 3898900 w 5346700"/>
                <a:gd name="connsiteY132" fmla="*/ 3111500 h 3289300"/>
                <a:gd name="connsiteX133" fmla="*/ 3644900 w 5346700"/>
                <a:gd name="connsiteY133" fmla="*/ 3136900 h 3289300"/>
                <a:gd name="connsiteX134" fmla="*/ 3594100 w 5346700"/>
                <a:gd name="connsiteY134" fmla="*/ 3149600 h 3289300"/>
                <a:gd name="connsiteX135" fmla="*/ 3517900 w 5346700"/>
                <a:gd name="connsiteY135" fmla="*/ 3111500 h 3289300"/>
                <a:gd name="connsiteX136" fmla="*/ 3403600 w 5346700"/>
                <a:gd name="connsiteY136" fmla="*/ 3124200 h 3289300"/>
                <a:gd name="connsiteX137" fmla="*/ 3352800 w 5346700"/>
                <a:gd name="connsiteY137" fmla="*/ 3009900 h 3289300"/>
                <a:gd name="connsiteX138" fmla="*/ 3327400 w 5346700"/>
                <a:gd name="connsiteY138" fmla="*/ 2933700 h 3289300"/>
                <a:gd name="connsiteX139" fmla="*/ 3314700 w 5346700"/>
                <a:gd name="connsiteY139" fmla="*/ 2971800 h 3289300"/>
                <a:gd name="connsiteX140" fmla="*/ 3302000 w 5346700"/>
                <a:gd name="connsiteY140" fmla="*/ 3022600 h 3289300"/>
                <a:gd name="connsiteX141" fmla="*/ 3251200 w 5346700"/>
                <a:gd name="connsiteY141" fmla="*/ 3213100 h 3289300"/>
                <a:gd name="connsiteX142" fmla="*/ 3187700 w 5346700"/>
                <a:gd name="connsiteY142" fmla="*/ 3200400 h 3289300"/>
                <a:gd name="connsiteX143" fmla="*/ 3098800 w 5346700"/>
                <a:gd name="connsiteY143" fmla="*/ 3136900 h 3289300"/>
                <a:gd name="connsiteX144" fmla="*/ 3060700 w 5346700"/>
                <a:gd name="connsiteY144" fmla="*/ 3124200 h 3289300"/>
                <a:gd name="connsiteX145" fmla="*/ 2997200 w 5346700"/>
                <a:gd name="connsiteY145" fmla="*/ 3136900 h 3289300"/>
                <a:gd name="connsiteX146" fmla="*/ 2971800 w 5346700"/>
                <a:gd name="connsiteY146" fmla="*/ 3175000 h 3289300"/>
                <a:gd name="connsiteX147" fmla="*/ 2933700 w 5346700"/>
                <a:gd name="connsiteY147" fmla="*/ 3200400 h 3289300"/>
                <a:gd name="connsiteX148" fmla="*/ 2832100 w 5346700"/>
                <a:gd name="connsiteY148" fmla="*/ 3200400 h 3289300"/>
                <a:gd name="connsiteX149" fmla="*/ 2768600 w 5346700"/>
                <a:gd name="connsiteY149" fmla="*/ 3175000 h 3289300"/>
                <a:gd name="connsiteX150" fmla="*/ 2667000 w 5346700"/>
                <a:gd name="connsiteY150" fmla="*/ 3136900 h 3289300"/>
                <a:gd name="connsiteX151" fmla="*/ 2628900 w 5346700"/>
                <a:gd name="connsiteY151" fmla="*/ 3111500 h 3289300"/>
                <a:gd name="connsiteX152" fmla="*/ 2387600 w 5346700"/>
                <a:gd name="connsiteY152" fmla="*/ 3098800 h 3289300"/>
                <a:gd name="connsiteX153" fmla="*/ 2247900 w 5346700"/>
                <a:gd name="connsiteY153" fmla="*/ 3124200 h 3289300"/>
                <a:gd name="connsiteX154" fmla="*/ 2222500 w 5346700"/>
                <a:gd name="connsiteY154" fmla="*/ 3162300 h 3289300"/>
                <a:gd name="connsiteX155" fmla="*/ 2171700 w 5346700"/>
                <a:gd name="connsiteY155" fmla="*/ 3187700 h 3289300"/>
                <a:gd name="connsiteX156" fmla="*/ 2019300 w 5346700"/>
                <a:gd name="connsiteY156" fmla="*/ 3213100 h 3289300"/>
                <a:gd name="connsiteX157" fmla="*/ 1993900 w 5346700"/>
                <a:gd name="connsiteY157" fmla="*/ 3251200 h 3289300"/>
                <a:gd name="connsiteX158" fmla="*/ 1955800 w 5346700"/>
                <a:gd name="connsiteY158" fmla="*/ 3225800 h 3289300"/>
                <a:gd name="connsiteX159" fmla="*/ 1892300 w 5346700"/>
                <a:gd name="connsiteY159" fmla="*/ 3200400 h 3289300"/>
                <a:gd name="connsiteX160" fmla="*/ 1714500 w 5346700"/>
                <a:gd name="connsiteY160" fmla="*/ 3149600 h 3289300"/>
                <a:gd name="connsiteX161" fmla="*/ 1511300 w 5346700"/>
                <a:gd name="connsiteY161" fmla="*/ 3136900 h 3289300"/>
                <a:gd name="connsiteX162" fmla="*/ 1422400 w 5346700"/>
                <a:gd name="connsiteY162" fmla="*/ 3111500 h 3289300"/>
                <a:gd name="connsiteX163" fmla="*/ 1358900 w 5346700"/>
                <a:gd name="connsiteY163" fmla="*/ 3035300 h 3289300"/>
                <a:gd name="connsiteX164" fmla="*/ 1282700 w 5346700"/>
                <a:gd name="connsiteY164" fmla="*/ 3022600 h 3289300"/>
                <a:gd name="connsiteX165" fmla="*/ 1244600 w 5346700"/>
                <a:gd name="connsiteY165" fmla="*/ 3035300 h 3289300"/>
                <a:gd name="connsiteX166" fmla="*/ 1193800 w 5346700"/>
                <a:gd name="connsiteY166" fmla="*/ 3048000 h 3289300"/>
                <a:gd name="connsiteX167" fmla="*/ 1130300 w 5346700"/>
                <a:gd name="connsiteY167" fmla="*/ 3136900 h 3289300"/>
                <a:gd name="connsiteX168" fmla="*/ 1117600 w 5346700"/>
                <a:gd name="connsiteY168" fmla="*/ 3200400 h 3289300"/>
                <a:gd name="connsiteX169" fmla="*/ 1092200 w 5346700"/>
                <a:gd name="connsiteY169" fmla="*/ 3238500 h 3289300"/>
                <a:gd name="connsiteX170" fmla="*/ 1066800 w 5346700"/>
                <a:gd name="connsiteY170" fmla="*/ 3289300 h 3289300"/>
                <a:gd name="connsiteX171" fmla="*/ 1041400 w 5346700"/>
                <a:gd name="connsiteY171" fmla="*/ 3238500 h 3289300"/>
                <a:gd name="connsiteX172" fmla="*/ 990600 w 5346700"/>
                <a:gd name="connsiteY172" fmla="*/ 3060700 h 3289300"/>
                <a:gd name="connsiteX173" fmla="*/ 952500 w 5346700"/>
                <a:gd name="connsiteY173" fmla="*/ 3086100 h 3289300"/>
                <a:gd name="connsiteX174" fmla="*/ 787400 w 5346700"/>
                <a:gd name="connsiteY174" fmla="*/ 3086100 h 3289300"/>
                <a:gd name="connsiteX175" fmla="*/ 723900 w 5346700"/>
                <a:gd name="connsiteY175" fmla="*/ 3098800 h 3289300"/>
                <a:gd name="connsiteX176" fmla="*/ 698500 w 5346700"/>
                <a:gd name="connsiteY176" fmla="*/ 3136900 h 3289300"/>
                <a:gd name="connsiteX177" fmla="*/ 660400 w 5346700"/>
                <a:gd name="connsiteY177" fmla="*/ 3111500 h 3289300"/>
                <a:gd name="connsiteX178" fmla="*/ 558800 w 5346700"/>
                <a:gd name="connsiteY178" fmla="*/ 3060700 h 3289300"/>
                <a:gd name="connsiteX179" fmla="*/ 469900 w 5346700"/>
                <a:gd name="connsiteY179" fmla="*/ 3009900 h 3289300"/>
                <a:gd name="connsiteX180" fmla="*/ 406400 w 5346700"/>
                <a:gd name="connsiteY180" fmla="*/ 3073400 h 3289300"/>
                <a:gd name="connsiteX181" fmla="*/ 368300 w 5346700"/>
                <a:gd name="connsiteY181" fmla="*/ 3086100 h 3289300"/>
                <a:gd name="connsiteX182" fmla="*/ 254000 w 5346700"/>
                <a:gd name="connsiteY182" fmla="*/ 3086100 h 3289300"/>
                <a:gd name="connsiteX183" fmla="*/ 228600 w 5346700"/>
                <a:gd name="connsiteY183" fmla="*/ 3124200 h 3289300"/>
                <a:gd name="connsiteX184" fmla="*/ 203200 w 5346700"/>
                <a:gd name="connsiteY184" fmla="*/ 3086100 h 3289300"/>
                <a:gd name="connsiteX185" fmla="*/ 203200 w 5346700"/>
                <a:gd name="connsiteY185" fmla="*/ 2895600 h 3289300"/>
                <a:gd name="connsiteX186" fmla="*/ 266700 w 5346700"/>
                <a:gd name="connsiteY186" fmla="*/ 2857500 h 3289300"/>
                <a:gd name="connsiteX187" fmla="*/ 317500 w 5346700"/>
                <a:gd name="connsiteY187" fmla="*/ 2844800 h 3289300"/>
                <a:gd name="connsiteX188" fmla="*/ 355600 w 5346700"/>
                <a:gd name="connsiteY188" fmla="*/ 2832100 h 3289300"/>
                <a:gd name="connsiteX189" fmla="*/ 381000 w 5346700"/>
                <a:gd name="connsiteY189" fmla="*/ 2794000 h 3289300"/>
                <a:gd name="connsiteX190" fmla="*/ 342900 w 5346700"/>
                <a:gd name="connsiteY190" fmla="*/ 2781300 h 3289300"/>
                <a:gd name="connsiteX191" fmla="*/ 317500 w 5346700"/>
                <a:gd name="connsiteY191" fmla="*/ 2743200 h 3289300"/>
                <a:gd name="connsiteX192" fmla="*/ 279400 w 5346700"/>
                <a:gd name="connsiteY192" fmla="*/ 2717800 h 3289300"/>
                <a:gd name="connsiteX193" fmla="*/ 241300 w 5346700"/>
                <a:gd name="connsiteY193" fmla="*/ 2679700 h 3289300"/>
                <a:gd name="connsiteX194" fmla="*/ 165100 w 5346700"/>
                <a:gd name="connsiteY194" fmla="*/ 2628900 h 3289300"/>
                <a:gd name="connsiteX195" fmla="*/ 190500 w 5346700"/>
                <a:gd name="connsiteY195" fmla="*/ 2590800 h 3289300"/>
                <a:gd name="connsiteX196" fmla="*/ 228600 w 5346700"/>
                <a:gd name="connsiteY196" fmla="*/ 2501900 h 3289300"/>
                <a:gd name="connsiteX197" fmla="*/ 203200 w 5346700"/>
                <a:gd name="connsiteY197" fmla="*/ 2298700 h 3289300"/>
                <a:gd name="connsiteX198" fmla="*/ 139700 w 5346700"/>
                <a:gd name="connsiteY198" fmla="*/ 2286000 h 3289300"/>
                <a:gd name="connsiteX199" fmla="*/ 127000 w 5346700"/>
                <a:gd name="connsiteY199" fmla="*/ 2247900 h 3289300"/>
                <a:gd name="connsiteX200" fmla="*/ 203200 w 5346700"/>
                <a:gd name="connsiteY200" fmla="*/ 2171700 h 3289300"/>
                <a:gd name="connsiteX201" fmla="*/ 228600 w 5346700"/>
                <a:gd name="connsiteY201" fmla="*/ 2133600 h 3289300"/>
                <a:gd name="connsiteX202" fmla="*/ 215900 w 5346700"/>
                <a:gd name="connsiteY202" fmla="*/ 2019300 h 3289300"/>
                <a:gd name="connsiteX203" fmla="*/ 177800 w 5346700"/>
                <a:gd name="connsiteY203" fmla="*/ 1968500 h 3289300"/>
                <a:gd name="connsiteX204" fmla="*/ 165100 w 5346700"/>
                <a:gd name="connsiteY204" fmla="*/ 1930400 h 3289300"/>
                <a:gd name="connsiteX205" fmla="*/ 177800 w 5346700"/>
                <a:gd name="connsiteY205" fmla="*/ 1765300 h 3289300"/>
                <a:gd name="connsiteX206" fmla="*/ 203200 w 5346700"/>
                <a:gd name="connsiteY206" fmla="*/ 1727200 h 3289300"/>
                <a:gd name="connsiteX207" fmla="*/ 215900 w 5346700"/>
                <a:gd name="connsiteY207" fmla="*/ 1625600 h 3289300"/>
                <a:gd name="connsiteX208" fmla="*/ 266700 w 5346700"/>
                <a:gd name="connsiteY208" fmla="*/ 1612900 h 3289300"/>
                <a:gd name="connsiteX209" fmla="*/ 266700 w 5346700"/>
                <a:gd name="connsiteY209" fmla="*/ 1422400 h 3289300"/>
                <a:gd name="connsiteX210" fmla="*/ 241300 w 5346700"/>
                <a:gd name="connsiteY210" fmla="*/ 1384300 h 3289300"/>
                <a:gd name="connsiteX211" fmla="*/ 215900 w 5346700"/>
                <a:gd name="connsiteY211" fmla="*/ 1295400 h 3289300"/>
                <a:gd name="connsiteX212" fmla="*/ 165100 w 5346700"/>
                <a:gd name="connsiteY212" fmla="*/ 1244600 h 3289300"/>
                <a:gd name="connsiteX213" fmla="*/ 177800 w 5346700"/>
                <a:gd name="connsiteY213" fmla="*/ 1206500 h 3289300"/>
                <a:gd name="connsiteX214" fmla="*/ 342900 w 5346700"/>
                <a:gd name="connsiteY214" fmla="*/ 1155700 h 3289300"/>
                <a:gd name="connsiteX215" fmla="*/ 317500 w 5346700"/>
                <a:gd name="connsiteY215" fmla="*/ 1117600 h 3289300"/>
                <a:gd name="connsiteX216" fmla="*/ 304800 w 5346700"/>
                <a:gd name="connsiteY216" fmla="*/ 1041400 h 3289300"/>
                <a:gd name="connsiteX217" fmla="*/ 152400 w 5346700"/>
                <a:gd name="connsiteY217" fmla="*/ 889000 h 3289300"/>
                <a:gd name="connsiteX218" fmla="*/ 114300 w 5346700"/>
                <a:gd name="connsiteY218" fmla="*/ 850900 h 3289300"/>
                <a:gd name="connsiteX219" fmla="*/ 76200 w 5346700"/>
                <a:gd name="connsiteY219" fmla="*/ 838200 h 3289300"/>
                <a:gd name="connsiteX220" fmla="*/ 139700 w 5346700"/>
                <a:gd name="connsiteY220" fmla="*/ 850900 h 3289300"/>
                <a:gd name="connsiteX221" fmla="*/ 228600 w 5346700"/>
                <a:gd name="connsiteY221" fmla="*/ 838200 h 3289300"/>
                <a:gd name="connsiteX222" fmla="*/ 266700 w 5346700"/>
                <a:gd name="connsiteY222" fmla="*/ 825500 h 3289300"/>
                <a:gd name="connsiteX223" fmla="*/ 457200 w 5346700"/>
                <a:gd name="connsiteY223" fmla="*/ 838200 h 3289300"/>
                <a:gd name="connsiteX224" fmla="*/ 419100 w 5346700"/>
                <a:gd name="connsiteY224" fmla="*/ 850900 h 3289300"/>
                <a:gd name="connsiteX225" fmla="*/ 381000 w 5346700"/>
                <a:gd name="connsiteY225" fmla="*/ 825500 h 3289300"/>
                <a:gd name="connsiteX226" fmla="*/ 317500 w 5346700"/>
                <a:gd name="connsiteY226" fmla="*/ 812800 h 3289300"/>
                <a:gd name="connsiteX227" fmla="*/ 254000 w 5346700"/>
                <a:gd name="connsiteY227" fmla="*/ 723900 h 3289300"/>
                <a:gd name="connsiteX228" fmla="*/ 228600 w 5346700"/>
                <a:gd name="connsiteY228" fmla="*/ 622300 h 3289300"/>
                <a:gd name="connsiteX229" fmla="*/ 241300 w 5346700"/>
                <a:gd name="connsiteY229" fmla="*/ 584200 h 3289300"/>
                <a:gd name="connsiteX230" fmla="*/ 228600 w 5346700"/>
                <a:gd name="connsiteY230" fmla="*/ 495300 h 3289300"/>
                <a:gd name="connsiteX231" fmla="*/ 203200 w 5346700"/>
                <a:gd name="connsiteY231" fmla="*/ 393700 h 3289300"/>
                <a:gd name="connsiteX232" fmla="*/ 215900 w 5346700"/>
                <a:gd name="connsiteY232" fmla="*/ 330200 h 3289300"/>
                <a:gd name="connsiteX233" fmla="*/ 165100 w 5346700"/>
                <a:gd name="connsiteY233" fmla="*/ 279400 h 3289300"/>
                <a:gd name="connsiteX234" fmla="*/ 114300 w 5346700"/>
                <a:gd name="connsiteY234" fmla="*/ 254000 h 3289300"/>
                <a:gd name="connsiteX235" fmla="*/ 76200 w 5346700"/>
                <a:gd name="connsiteY235" fmla="*/ 228600 h 3289300"/>
                <a:gd name="connsiteX236" fmla="*/ 0 w 5346700"/>
                <a:gd name="connsiteY236" fmla="*/ 203200 h 3289300"/>
                <a:gd name="connsiteX237" fmla="*/ 12700 w 5346700"/>
                <a:gd name="connsiteY237" fmla="*/ 165100 h 3289300"/>
                <a:gd name="connsiteX238" fmla="*/ 50800 w 5346700"/>
                <a:gd name="connsiteY238" fmla="*/ 152400 h 3289300"/>
                <a:gd name="connsiteX239" fmla="*/ 139700 w 5346700"/>
                <a:gd name="connsiteY239" fmla="*/ 139700 h 3289300"/>
                <a:gd name="connsiteX240" fmla="*/ 63500 w 5346700"/>
                <a:gd name="connsiteY240" fmla="*/ 88900 h 3289300"/>
                <a:gd name="connsiteX0" fmla="*/ 63500 w 5346700"/>
                <a:gd name="connsiteY0" fmla="*/ 88900 h 3289300"/>
                <a:gd name="connsiteX1" fmla="*/ 63500 w 5346700"/>
                <a:gd name="connsiteY1" fmla="*/ 88900 h 3289300"/>
                <a:gd name="connsiteX2" fmla="*/ 203200 w 5346700"/>
                <a:gd name="connsiteY2" fmla="*/ 190500 h 3289300"/>
                <a:gd name="connsiteX3" fmla="*/ 241300 w 5346700"/>
                <a:gd name="connsiteY3" fmla="*/ 177800 h 3289300"/>
                <a:gd name="connsiteX4" fmla="*/ 266700 w 5346700"/>
                <a:gd name="connsiteY4" fmla="*/ 139700 h 3289300"/>
                <a:gd name="connsiteX5" fmla="*/ 317500 w 5346700"/>
                <a:gd name="connsiteY5" fmla="*/ 228600 h 3289300"/>
                <a:gd name="connsiteX6" fmla="*/ 508000 w 5346700"/>
                <a:gd name="connsiteY6" fmla="*/ 177800 h 3289300"/>
                <a:gd name="connsiteX7" fmla="*/ 558800 w 5346700"/>
                <a:gd name="connsiteY7" fmla="*/ 190500 h 3289300"/>
                <a:gd name="connsiteX8" fmla="*/ 635000 w 5346700"/>
                <a:gd name="connsiteY8" fmla="*/ 165100 h 3289300"/>
                <a:gd name="connsiteX9" fmla="*/ 723900 w 5346700"/>
                <a:gd name="connsiteY9" fmla="*/ 152400 h 3289300"/>
                <a:gd name="connsiteX10" fmla="*/ 812800 w 5346700"/>
                <a:gd name="connsiteY10" fmla="*/ 139700 h 3289300"/>
                <a:gd name="connsiteX11" fmla="*/ 927100 w 5346700"/>
                <a:gd name="connsiteY11" fmla="*/ 152400 h 3289300"/>
                <a:gd name="connsiteX12" fmla="*/ 977900 w 5346700"/>
                <a:gd name="connsiteY12" fmla="*/ 228600 h 3289300"/>
                <a:gd name="connsiteX13" fmla="*/ 1016000 w 5346700"/>
                <a:gd name="connsiteY13" fmla="*/ 279400 h 3289300"/>
                <a:gd name="connsiteX14" fmla="*/ 1054100 w 5346700"/>
                <a:gd name="connsiteY14" fmla="*/ 152400 h 3289300"/>
                <a:gd name="connsiteX15" fmla="*/ 1079500 w 5346700"/>
                <a:gd name="connsiteY15" fmla="*/ 76200 h 3289300"/>
                <a:gd name="connsiteX16" fmla="*/ 1117600 w 5346700"/>
                <a:gd name="connsiteY16" fmla="*/ 0 h 3289300"/>
                <a:gd name="connsiteX17" fmla="*/ 1181100 w 5346700"/>
                <a:gd name="connsiteY17" fmla="*/ 50800 h 3289300"/>
                <a:gd name="connsiteX18" fmla="*/ 1308100 w 5346700"/>
                <a:gd name="connsiteY18" fmla="*/ 165100 h 3289300"/>
                <a:gd name="connsiteX19" fmla="*/ 1435100 w 5346700"/>
                <a:gd name="connsiteY19" fmla="*/ 152400 h 3289300"/>
                <a:gd name="connsiteX20" fmla="*/ 1473200 w 5346700"/>
                <a:gd name="connsiteY20" fmla="*/ 127000 h 3289300"/>
                <a:gd name="connsiteX21" fmla="*/ 1612900 w 5346700"/>
                <a:gd name="connsiteY21" fmla="*/ 139700 h 3289300"/>
                <a:gd name="connsiteX22" fmla="*/ 1625600 w 5346700"/>
                <a:gd name="connsiteY22" fmla="*/ 101600 h 3289300"/>
                <a:gd name="connsiteX23" fmla="*/ 1676400 w 5346700"/>
                <a:gd name="connsiteY23" fmla="*/ 177800 h 3289300"/>
                <a:gd name="connsiteX24" fmla="*/ 1727200 w 5346700"/>
                <a:gd name="connsiteY24" fmla="*/ 190500 h 3289300"/>
                <a:gd name="connsiteX25" fmla="*/ 1778000 w 5346700"/>
                <a:gd name="connsiteY25" fmla="*/ 152400 h 3289300"/>
                <a:gd name="connsiteX26" fmla="*/ 1828800 w 5346700"/>
                <a:gd name="connsiteY26" fmla="*/ 101600 h 3289300"/>
                <a:gd name="connsiteX27" fmla="*/ 1943100 w 5346700"/>
                <a:gd name="connsiteY27" fmla="*/ 114300 h 3289300"/>
                <a:gd name="connsiteX28" fmla="*/ 1968500 w 5346700"/>
                <a:gd name="connsiteY28" fmla="*/ 165100 h 3289300"/>
                <a:gd name="connsiteX29" fmla="*/ 2032000 w 5346700"/>
                <a:gd name="connsiteY29" fmla="*/ 177800 h 3289300"/>
                <a:gd name="connsiteX30" fmla="*/ 2120900 w 5346700"/>
                <a:gd name="connsiteY30" fmla="*/ 139700 h 3289300"/>
                <a:gd name="connsiteX31" fmla="*/ 2197100 w 5346700"/>
                <a:gd name="connsiteY31" fmla="*/ 127000 h 3289300"/>
                <a:gd name="connsiteX32" fmla="*/ 2349500 w 5346700"/>
                <a:gd name="connsiteY32" fmla="*/ 63500 h 3289300"/>
                <a:gd name="connsiteX33" fmla="*/ 2387600 w 5346700"/>
                <a:gd name="connsiteY33" fmla="*/ 50800 h 3289300"/>
                <a:gd name="connsiteX34" fmla="*/ 2438400 w 5346700"/>
                <a:gd name="connsiteY34" fmla="*/ 127000 h 3289300"/>
                <a:gd name="connsiteX35" fmla="*/ 2552700 w 5346700"/>
                <a:gd name="connsiteY35" fmla="*/ 114300 h 3289300"/>
                <a:gd name="connsiteX36" fmla="*/ 2628900 w 5346700"/>
                <a:gd name="connsiteY36" fmla="*/ 63500 h 3289300"/>
                <a:gd name="connsiteX37" fmla="*/ 2743200 w 5346700"/>
                <a:gd name="connsiteY37" fmla="*/ 50800 h 3289300"/>
                <a:gd name="connsiteX38" fmla="*/ 2781300 w 5346700"/>
                <a:gd name="connsiteY38" fmla="*/ 38100 h 3289300"/>
                <a:gd name="connsiteX39" fmla="*/ 2870200 w 5346700"/>
                <a:gd name="connsiteY39" fmla="*/ 114300 h 3289300"/>
                <a:gd name="connsiteX40" fmla="*/ 2959100 w 5346700"/>
                <a:gd name="connsiteY40" fmla="*/ 88900 h 3289300"/>
                <a:gd name="connsiteX41" fmla="*/ 2997200 w 5346700"/>
                <a:gd name="connsiteY41" fmla="*/ 101600 h 3289300"/>
                <a:gd name="connsiteX42" fmla="*/ 3035300 w 5346700"/>
                <a:gd name="connsiteY42" fmla="*/ 88900 h 3289300"/>
                <a:gd name="connsiteX43" fmla="*/ 3073400 w 5346700"/>
                <a:gd name="connsiteY43" fmla="*/ 63500 h 3289300"/>
                <a:gd name="connsiteX44" fmla="*/ 3111500 w 5346700"/>
                <a:gd name="connsiteY44" fmla="*/ 114300 h 3289300"/>
                <a:gd name="connsiteX45" fmla="*/ 3149600 w 5346700"/>
                <a:gd name="connsiteY45" fmla="*/ 139700 h 3289300"/>
                <a:gd name="connsiteX46" fmla="*/ 3225800 w 5346700"/>
                <a:gd name="connsiteY46" fmla="*/ 165100 h 3289300"/>
                <a:gd name="connsiteX47" fmla="*/ 3276600 w 5346700"/>
                <a:gd name="connsiteY47" fmla="*/ 139700 h 3289300"/>
                <a:gd name="connsiteX48" fmla="*/ 3390900 w 5346700"/>
                <a:gd name="connsiteY48" fmla="*/ 165100 h 3289300"/>
                <a:gd name="connsiteX49" fmla="*/ 3517900 w 5346700"/>
                <a:gd name="connsiteY49" fmla="*/ 152400 h 3289300"/>
                <a:gd name="connsiteX50" fmla="*/ 3568700 w 5346700"/>
                <a:gd name="connsiteY50" fmla="*/ 139700 h 3289300"/>
                <a:gd name="connsiteX51" fmla="*/ 3606800 w 5346700"/>
                <a:gd name="connsiteY51" fmla="*/ 101600 h 3289300"/>
                <a:gd name="connsiteX52" fmla="*/ 3619500 w 5346700"/>
                <a:gd name="connsiteY52" fmla="*/ 63500 h 3289300"/>
                <a:gd name="connsiteX53" fmla="*/ 3695700 w 5346700"/>
                <a:gd name="connsiteY53" fmla="*/ 114300 h 3289300"/>
                <a:gd name="connsiteX54" fmla="*/ 3733800 w 5346700"/>
                <a:gd name="connsiteY54" fmla="*/ 215900 h 3289300"/>
                <a:gd name="connsiteX55" fmla="*/ 3759200 w 5346700"/>
                <a:gd name="connsiteY55" fmla="*/ 254000 h 3289300"/>
                <a:gd name="connsiteX56" fmla="*/ 3771900 w 5346700"/>
                <a:gd name="connsiteY56" fmla="*/ 292100 h 3289300"/>
                <a:gd name="connsiteX57" fmla="*/ 3810000 w 5346700"/>
                <a:gd name="connsiteY57" fmla="*/ 317500 h 3289300"/>
                <a:gd name="connsiteX58" fmla="*/ 3848100 w 5346700"/>
                <a:gd name="connsiteY58" fmla="*/ 355600 h 3289300"/>
                <a:gd name="connsiteX59" fmla="*/ 3924300 w 5346700"/>
                <a:gd name="connsiteY59" fmla="*/ 330200 h 3289300"/>
                <a:gd name="connsiteX60" fmla="*/ 3949700 w 5346700"/>
                <a:gd name="connsiteY60" fmla="*/ 381000 h 3289300"/>
                <a:gd name="connsiteX61" fmla="*/ 3975100 w 5346700"/>
                <a:gd name="connsiteY61" fmla="*/ 444500 h 3289300"/>
                <a:gd name="connsiteX62" fmla="*/ 3987800 w 5346700"/>
                <a:gd name="connsiteY62" fmla="*/ 533400 h 3289300"/>
                <a:gd name="connsiteX63" fmla="*/ 4013200 w 5346700"/>
                <a:gd name="connsiteY63" fmla="*/ 571500 h 3289300"/>
                <a:gd name="connsiteX64" fmla="*/ 4064000 w 5346700"/>
                <a:gd name="connsiteY64" fmla="*/ 469900 h 3289300"/>
                <a:gd name="connsiteX65" fmla="*/ 4089400 w 5346700"/>
                <a:gd name="connsiteY65" fmla="*/ 355600 h 3289300"/>
                <a:gd name="connsiteX66" fmla="*/ 4114800 w 5346700"/>
                <a:gd name="connsiteY66" fmla="*/ 292100 h 3289300"/>
                <a:gd name="connsiteX67" fmla="*/ 4127500 w 5346700"/>
                <a:gd name="connsiteY67" fmla="*/ 203200 h 3289300"/>
                <a:gd name="connsiteX68" fmla="*/ 4140200 w 5346700"/>
                <a:gd name="connsiteY68" fmla="*/ 152400 h 3289300"/>
                <a:gd name="connsiteX69" fmla="*/ 4165600 w 5346700"/>
                <a:gd name="connsiteY69" fmla="*/ 190500 h 3289300"/>
                <a:gd name="connsiteX70" fmla="*/ 4241800 w 5346700"/>
                <a:gd name="connsiteY70" fmla="*/ 228600 h 3289300"/>
                <a:gd name="connsiteX71" fmla="*/ 4330700 w 5346700"/>
                <a:gd name="connsiteY71" fmla="*/ 203200 h 3289300"/>
                <a:gd name="connsiteX72" fmla="*/ 4343400 w 5346700"/>
                <a:gd name="connsiteY72" fmla="*/ 165100 h 3289300"/>
                <a:gd name="connsiteX73" fmla="*/ 4381500 w 5346700"/>
                <a:gd name="connsiteY73" fmla="*/ 139700 h 3289300"/>
                <a:gd name="connsiteX74" fmla="*/ 4419600 w 5346700"/>
                <a:gd name="connsiteY74" fmla="*/ 177800 h 3289300"/>
                <a:gd name="connsiteX75" fmla="*/ 4445000 w 5346700"/>
                <a:gd name="connsiteY75" fmla="*/ 215900 h 3289300"/>
                <a:gd name="connsiteX76" fmla="*/ 4483100 w 5346700"/>
                <a:gd name="connsiteY76" fmla="*/ 139700 h 3289300"/>
                <a:gd name="connsiteX77" fmla="*/ 4521200 w 5346700"/>
                <a:gd name="connsiteY77" fmla="*/ 127000 h 3289300"/>
                <a:gd name="connsiteX78" fmla="*/ 4597400 w 5346700"/>
                <a:gd name="connsiteY78" fmla="*/ 152400 h 3289300"/>
                <a:gd name="connsiteX79" fmla="*/ 4711700 w 5346700"/>
                <a:gd name="connsiteY79" fmla="*/ 165100 h 3289300"/>
                <a:gd name="connsiteX80" fmla="*/ 4737100 w 5346700"/>
                <a:gd name="connsiteY80" fmla="*/ 215900 h 3289300"/>
                <a:gd name="connsiteX81" fmla="*/ 4800600 w 5346700"/>
                <a:gd name="connsiteY81" fmla="*/ 317500 h 3289300"/>
                <a:gd name="connsiteX82" fmla="*/ 4876800 w 5346700"/>
                <a:gd name="connsiteY82" fmla="*/ 304800 h 3289300"/>
                <a:gd name="connsiteX83" fmla="*/ 4914900 w 5346700"/>
                <a:gd name="connsiteY83" fmla="*/ 292100 h 3289300"/>
                <a:gd name="connsiteX84" fmla="*/ 4965700 w 5346700"/>
                <a:gd name="connsiteY84" fmla="*/ 304800 h 3289300"/>
                <a:gd name="connsiteX85" fmla="*/ 5067300 w 5346700"/>
                <a:gd name="connsiteY85" fmla="*/ 330200 h 3289300"/>
                <a:gd name="connsiteX86" fmla="*/ 5118100 w 5346700"/>
                <a:gd name="connsiteY86" fmla="*/ 698500 h 3289300"/>
                <a:gd name="connsiteX87" fmla="*/ 5181600 w 5346700"/>
                <a:gd name="connsiteY87" fmla="*/ 749300 h 3289300"/>
                <a:gd name="connsiteX88" fmla="*/ 5321300 w 5346700"/>
                <a:gd name="connsiteY88" fmla="*/ 825500 h 3289300"/>
                <a:gd name="connsiteX89" fmla="*/ 5283200 w 5346700"/>
                <a:gd name="connsiteY89" fmla="*/ 901700 h 3289300"/>
                <a:gd name="connsiteX90" fmla="*/ 5295900 w 5346700"/>
                <a:gd name="connsiteY90" fmla="*/ 977900 h 3289300"/>
                <a:gd name="connsiteX91" fmla="*/ 5308600 w 5346700"/>
                <a:gd name="connsiteY91" fmla="*/ 1231900 h 3289300"/>
                <a:gd name="connsiteX92" fmla="*/ 5283200 w 5346700"/>
                <a:gd name="connsiteY92" fmla="*/ 1308100 h 3289300"/>
                <a:gd name="connsiteX93" fmla="*/ 5270500 w 5346700"/>
                <a:gd name="connsiteY93" fmla="*/ 1397000 h 3289300"/>
                <a:gd name="connsiteX94" fmla="*/ 5321300 w 5346700"/>
                <a:gd name="connsiteY94" fmla="*/ 1473200 h 3289300"/>
                <a:gd name="connsiteX95" fmla="*/ 5346700 w 5346700"/>
                <a:gd name="connsiteY95" fmla="*/ 1511300 h 3289300"/>
                <a:gd name="connsiteX96" fmla="*/ 5334000 w 5346700"/>
                <a:gd name="connsiteY96" fmla="*/ 1752600 h 3289300"/>
                <a:gd name="connsiteX97" fmla="*/ 5321300 w 5346700"/>
                <a:gd name="connsiteY97" fmla="*/ 1790700 h 3289300"/>
                <a:gd name="connsiteX98" fmla="*/ 5283200 w 5346700"/>
                <a:gd name="connsiteY98" fmla="*/ 1816100 h 3289300"/>
                <a:gd name="connsiteX99" fmla="*/ 5270500 w 5346700"/>
                <a:gd name="connsiteY99" fmla="*/ 1854200 h 3289300"/>
                <a:gd name="connsiteX100" fmla="*/ 5308600 w 5346700"/>
                <a:gd name="connsiteY100" fmla="*/ 1943100 h 3289300"/>
                <a:gd name="connsiteX101" fmla="*/ 5295900 w 5346700"/>
                <a:gd name="connsiteY101" fmla="*/ 2032000 h 3289300"/>
                <a:gd name="connsiteX102" fmla="*/ 5270500 w 5346700"/>
                <a:gd name="connsiteY102" fmla="*/ 2108200 h 3289300"/>
                <a:gd name="connsiteX103" fmla="*/ 5270500 w 5346700"/>
                <a:gd name="connsiteY103" fmla="*/ 2387600 h 3289300"/>
                <a:gd name="connsiteX104" fmla="*/ 5245100 w 5346700"/>
                <a:gd name="connsiteY104" fmla="*/ 2463800 h 3289300"/>
                <a:gd name="connsiteX105" fmla="*/ 5295900 w 5346700"/>
                <a:gd name="connsiteY105" fmla="*/ 2514600 h 3289300"/>
                <a:gd name="connsiteX106" fmla="*/ 5334000 w 5346700"/>
                <a:gd name="connsiteY106" fmla="*/ 2540000 h 3289300"/>
                <a:gd name="connsiteX107" fmla="*/ 5321300 w 5346700"/>
                <a:gd name="connsiteY107" fmla="*/ 2603500 h 3289300"/>
                <a:gd name="connsiteX108" fmla="*/ 5295900 w 5346700"/>
                <a:gd name="connsiteY108" fmla="*/ 2679700 h 3289300"/>
                <a:gd name="connsiteX109" fmla="*/ 5308600 w 5346700"/>
                <a:gd name="connsiteY109" fmla="*/ 2806700 h 3289300"/>
                <a:gd name="connsiteX110" fmla="*/ 5270500 w 5346700"/>
                <a:gd name="connsiteY110" fmla="*/ 2832100 h 3289300"/>
                <a:gd name="connsiteX111" fmla="*/ 5257800 w 5346700"/>
                <a:gd name="connsiteY111" fmla="*/ 2870200 h 3289300"/>
                <a:gd name="connsiteX112" fmla="*/ 5245100 w 5346700"/>
                <a:gd name="connsiteY112" fmla="*/ 3073400 h 3289300"/>
                <a:gd name="connsiteX113" fmla="*/ 5194300 w 5346700"/>
                <a:gd name="connsiteY113" fmla="*/ 3098800 h 3289300"/>
                <a:gd name="connsiteX114" fmla="*/ 5016500 w 5346700"/>
                <a:gd name="connsiteY114" fmla="*/ 3111500 h 3289300"/>
                <a:gd name="connsiteX115" fmla="*/ 4953000 w 5346700"/>
                <a:gd name="connsiteY115" fmla="*/ 3073400 h 3289300"/>
                <a:gd name="connsiteX116" fmla="*/ 4914900 w 5346700"/>
                <a:gd name="connsiteY116" fmla="*/ 3098800 h 3289300"/>
                <a:gd name="connsiteX117" fmla="*/ 4851400 w 5346700"/>
                <a:gd name="connsiteY117" fmla="*/ 3111500 h 3289300"/>
                <a:gd name="connsiteX118" fmla="*/ 4787900 w 5346700"/>
                <a:gd name="connsiteY118" fmla="*/ 3149600 h 3289300"/>
                <a:gd name="connsiteX119" fmla="*/ 4724400 w 5346700"/>
                <a:gd name="connsiteY119" fmla="*/ 3263900 h 3289300"/>
                <a:gd name="connsiteX120" fmla="*/ 4673600 w 5346700"/>
                <a:gd name="connsiteY120" fmla="*/ 3251200 h 3289300"/>
                <a:gd name="connsiteX121" fmla="*/ 4584700 w 5346700"/>
                <a:gd name="connsiteY121" fmla="*/ 3213100 h 3289300"/>
                <a:gd name="connsiteX122" fmla="*/ 4521200 w 5346700"/>
                <a:gd name="connsiteY122" fmla="*/ 3225800 h 3289300"/>
                <a:gd name="connsiteX123" fmla="*/ 4470400 w 5346700"/>
                <a:gd name="connsiteY123" fmla="*/ 3187700 h 3289300"/>
                <a:gd name="connsiteX124" fmla="*/ 4432300 w 5346700"/>
                <a:gd name="connsiteY124" fmla="*/ 3162300 h 3289300"/>
                <a:gd name="connsiteX125" fmla="*/ 4356100 w 5346700"/>
                <a:gd name="connsiteY125" fmla="*/ 3175000 h 3289300"/>
                <a:gd name="connsiteX126" fmla="*/ 4343400 w 5346700"/>
                <a:gd name="connsiteY126" fmla="*/ 3136900 h 3289300"/>
                <a:gd name="connsiteX127" fmla="*/ 4267200 w 5346700"/>
                <a:gd name="connsiteY127" fmla="*/ 3149600 h 3289300"/>
                <a:gd name="connsiteX128" fmla="*/ 4229100 w 5346700"/>
                <a:gd name="connsiteY128" fmla="*/ 3175000 h 3289300"/>
                <a:gd name="connsiteX129" fmla="*/ 4038600 w 5346700"/>
                <a:gd name="connsiteY129" fmla="*/ 3149600 h 3289300"/>
                <a:gd name="connsiteX130" fmla="*/ 3975100 w 5346700"/>
                <a:gd name="connsiteY130" fmla="*/ 3124200 h 3289300"/>
                <a:gd name="connsiteX131" fmla="*/ 3937000 w 5346700"/>
                <a:gd name="connsiteY131" fmla="*/ 3098800 h 3289300"/>
                <a:gd name="connsiteX132" fmla="*/ 3898900 w 5346700"/>
                <a:gd name="connsiteY132" fmla="*/ 3111500 h 3289300"/>
                <a:gd name="connsiteX133" fmla="*/ 3644900 w 5346700"/>
                <a:gd name="connsiteY133" fmla="*/ 3136900 h 3289300"/>
                <a:gd name="connsiteX134" fmla="*/ 3594100 w 5346700"/>
                <a:gd name="connsiteY134" fmla="*/ 3149600 h 3289300"/>
                <a:gd name="connsiteX135" fmla="*/ 3517900 w 5346700"/>
                <a:gd name="connsiteY135" fmla="*/ 3111500 h 3289300"/>
                <a:gd name="connsiteX136" fmla="*/ 3403600 w 5346700"/>
                <a:gd name="connsiteY136" fmla="*/ 3124200 h 3289300"/>
                <a:gd name="connsiteX137" fmla="*/ 3352800 w 5346700"/>
                <a:gd name="connsiteY137" fmla="*/ 3009900 h 3289300"/>
                <a:gd name="connsiteX138" fmla="*/ 3327400 w 5346700"/>
                <a:gd name="connsiteY138" fmla="*/ 2933700 h 3289300"/>
                <a:gd name="connsiteX139" fmla="*/ 3314700 w 5346700"/>
                <a:gd name="connsiteY139" fmla="*/ 2971800 h 3289300"/>
                <a:gd name="connsiteX140" fmla="*/ 3302000 w 5346700"/>
                <a:gd name="connsiteY140" fmla="*/ 3022600 h 3289300"/>
                <a:gd name="connsiteX141" fmla="*/ 3251200 w 5346700"/>
                <a:gd name="connsiteY141" fmla="*/ 3213100 h 3289300"/>
                <a:gd name="connsiteX142" fmla="*/ 3187700 w 5346700"/>
                <a:gd name="connsiteY142" fmla="*/ 3200400 h 3289300"/>
                <a:gd name="connsiteX143" fmla="*/ 3098800 w 5346700"/>
                <a:gd name="connsiteY143" fmla="*/ 3136900 h 3289300"/>
                <a:gd name="connsiteX144" fmla="*/ 3060700 w 5346700"/>
                <a:gd name="connsiteY144" fmla="*/ 3124200 h 3289300"/>
                <a:gd name="connsiteX145" fmla="*/ 2997200 w 5346700"/>
                <a:gd name="connsiteY145" fmla="*/ 3136900 h 3289300"/>
                <a:gd name="connsiteX146" fmla="*/ 2971800 w 5346700"/>
                <a:gd name="connsiteY146" fmla="*/ 3175000 h 3289300"/>
                <a:gd name="connsiteX147" fmla="*/ 2933700 w 5346700"/>
                <a:gd name="connsiteY147" fmla="*/ 3200400 h 3289300"/>
                <a:gd name="connsiteX148" fmla="*/ 2832100 w 5346700"/>
                <a:gd name="connsiteY148" fmla="*/ 3200400 h 3289300"/>
                <a:gd name="connsiteX149" fmla="*/ 2768600 w 5346700"/>
                <a:gd name="connsiteY149" fmla="*/ 3175000 h 3289300"/>
                <a:gd name="connsiteX150" fmla="*/ 2667000 w 5346700"/>
                <a:gd name="connsiteY150" fmla="*/ 3136900 h 3289300"/>
                <a:gd name="connsiteX151" fmla="*/ 2628900 w 5346700"/>
                <a:gd name="connsiteY151" fmla="*/ 3111500 h 3289300"/>
                <a:gd name="connsiteX152" fmla="*/ 2387600 w 5346700"/>
                <a:gd name="connsiteY152" fmla="*/ 3098800 h 3289300"/>
                <a:gd name="connsiteX153" fmla="*/ 2247900 w 5346700"/>
                <a:gd name="connsiteY153" fmla="*/ 3124200 h 3289300"/>
                <a:gd name="connsiteX154" fmla="*/ 2222500 w 5346700"/>
                <a:gd name="connsiteY154" fmla="*/ 3162300 h 3289300"/>
                <a:gd name="connsiteX155" fmla="*/ 2171700 w 5346700"/>
                <a:gd name="connsiteY155" fmla="*/ 3187700 h 3289300"/>
                <a:gd name="connsiteX156" fmla="*/ 2019300 w 5346700"/>
                <a:gd name="connsiteY156" fmla="*/ 3213100 h 3289300"/>
                <a:gd name="connsiteX157" fmla="*/ 1993900 w 5346700"/>
                <a:gd name="connsiteY157" fmla="*/ 3251200 h 3289300"/>
                <a:gd name="connsiteX158" fmla="*/ 1955800 w 5346700"/>
                <a:gd name="connsiteY158" fmla="*/ 3225800 h 3289300"/>
                <a:gd name="connsiteX159" fmla="*/ 1892300 w 5346700"/>
                <a:gd name="connsiteY159" fmla="*/ 3200400 h 3289300"/>
                <a:gd name="connsiteX160" fmla="*/ 1714500 w 5346700"/>
                <a:gd name="connsiteY160" fmla="*/ 3149600 h 3289300"/>
                <a:gd name="connsiteX161" fmla="*/ 1511300 w 5346700"/>
                <a:gd name="connsiteY161" fmla="*/ 3136900 h 3289300"/>
                <a:gd name="connsiteX162" fmla="*/ 1422400 w 5346700"/>
                <a:gd name="connsiteY162" fmla="*/ 3111500 h 3289300"/>
                <a:gd name="connsiteX163" fmla="*/ 1358900 w 5346700"/>
                <a:gd name="connsiteY163" fmla="*/ 3035300 h 3289300"/>
                <a:gd name="connsiteX164" fmla="*/ 1282700 w 5346700"/>
                <a:gd name="connsiteY164" fmla="*/ 3022600 h 3289300"/>
                <a:gd name="connsiteX165" fmla="*/ 1244600 w 5346700"/>
                <a:gd name="connsiteY165" fmla="*/ 3035300 h 3289300"/>
                <a:gd name="connsiteX166" fmla="*/ 1193800 w 5346700"/>
                <a:gd name="connsiteY166" fmla="*/ 3048000 h 3289300"/>
                <a:gd name="connsiteX167" fmla="*/ 1130300 w 5346700"/>
                <a:gd name="connsiteY167" fmla="*/ 3136900 h 3289300"/>
                <a:gd name="connsiteX168" fmla="*/ 1117600 w 5346700"/>
                <a:gd name="connsiteY168" fmla="*/ 3200400 h 3289300"/>
                <a:gd name="connsiteX169" fmla="*/ 1092200 w 5346700"/>
                <a:gd name="connsiteY169" fmla="*/ 3238500 h 3289300"/>
                <a:gd name="connsiteX170" fmla="*/ 1066800 w 5346700"/>
                <a:gd name="connsiteY170" fmla="*/ 3289300 h 3289300"/>
                <a:gd name="connsiteX171" fmla="*/ 1041400 w 5346700"/>
                <a:gd name="connsiteY171" fmla="*/ 3238500 h 3289300"/>
                <a:gd name="connsiteX172" fmla="*/ 990600 w 5346700"/>
                <a:gd name="connsiteY172" fmla="*/ 3060700 h 3289300"/>
                <a:gd name="connsiteX173" fmla="*/ 952500 w 5346700"/>
                <a:gd name="connsiteY173" fmla="*/ 3086100 h 3289300"/>
                <a:gd name="connsiteX174" fmla="*/ 787400 w 5346700"/>
                <a:gd name="connsiteY174" fmla="*/ 3086100 h 3289300"/>
                <a:gd name="connsiteX175" fmla="*/ 723900 w 5346700"/>
                <a:gd name="connsiteY175" fmla="*/ 3098800 h 3289300"/>
                <a:gd name="connsiteX176" fmla="*/ 698500 w 5346700"/>
                <a:gd name="connsiteY176" fmla="*/ 3136900 h 3289300"/>
                <a:gd name="connsiteX177" fmla="*/ 660400 w 5346700"/>
                <a:gd name="connsiteY177" fmla="*/ 3111500 h 3289300"/>
                <a:gd name="connsiteX178" fmla="*/ 558800 w 5346700"/>
                <a:gd name="connsiteY178" fmla="*/ 3060700 h 3289300"/>
                <a:gd name="connsiteX179" fmla="*/ 469900 w 5346700"/>
                <a:gd name="connsiteY179" fmla="*/ 3009900 h 3289300"/>
                <a:gd name="connsiteX180" fmla="*/ 406400 w 5346700"/>
                <a:gd name="connsiteY180" fmla="*/ 3073400 h 3289300"/>
                <a:gd name="connsiteX181" fmla="*/ 368300 w 5346700"/>
                <a:gd name="connsiteY181" fmla="*/ 3086100 h 3289300"/>
                <a:gd name="connsiteX182" fmla="*/ 254000 w 5346700"/>
                <a:gd name="connsiteY182" fmla="*/ 3086100 h 3289300"/>
                <a:gd name="connsiteX183" fmla="*/ 228600 w 5346700"/>
                <a:gd name="connsiteY183" fmla="*/ 3124200 h 3289300"/>
                <a:gd name="connsiteX184" fmla="*/ 203200 w 5346700"/>
                <a:gd name="connsiteY184" fmla="*/ 3086100 h 3289300"/>
                <a:gd name="connsiteX185" fmla="*/ 203200 w 5346700"/>
                <a:gd name="connsiteY185" fmla="*/ 2895600 h 3289300"/>
                <a:gd name="connsiteX186" fmla="*/ 266700 w 5346700"/>
                <a:gd name="connsiteY186" fmla="*/ 2857500 h 3289300"/>
                <a:gd name="connsiteX187" fmla="*/ 317500 w 5346700"/>
                <a:gd name="connsiteY187" fmla="*/ 2844800 h 3289300"/>
                <a:gd name="connsiteX188" fmla="*/ 355600 w 5346700"/>
                <a:gd name="connsiteY188" fmla="*/ 2832100 h 3289300"/>
                <a:gd name="connsiteX189" fmla="*/ 381000 w 5346700"/>
                <a:gd name="connsiteY189" fmla="*/ 2794000 h 3289300"/>
                <a:gd name="connsiteX190" fmla="*/ 342900 w 5346700"/>
                <a:gd name="connsiteY190" fmla="*/ 2781300 h 3289300"/>
                <a:gd name="connsiteX191" fmla="*/ 317500 w 5346700"/>
                <a:gd name="connsiteY191" fmla="*/ 2743200 h 3289300"/>
                <a:gd name="connsiteX192" fmla="*/ 279400 w 5346700"/>
                <a:gd name="connsiteY192" fmla="*/ 2717800 h 3289300"/>
                <a:gd name="connsiteX193" fmla="*/ 241300 w 5346700"/>
                <a:gd name="connsiteY193" fmla="*/ 2679700 h 3289300"/>
                <a:gd name="connsiteX194" fmla="*/ 165100 w 5346700"/>
                <a:gd name="connsiteY194" fmla="*/ 2628900 h 3289300"/>
                <a:gd name="connsiteX195" fmla="*/ 190500 w 5346700"/>
                <a:gd name="connsiteY195" fmla="*/ 2590800 h 3289300"/>
                <a:gd name="connsiteX196" fmla="*/ 228600 w 5346700"/>
                <a:gd name="connsiteY196" fmla="*/ 2501900 h 3289300"/>
                <a:gd name="connsiteX197" fmla="*/ 203200 w 5346700"/>
                <a:gd name="connsiteY197" fmla="*/ 2298700 h 3289300"/>
                <a:gd name="connsiteX198" fmla="*/ 139700 w 5346700"/>
                <a:gd name="connsiteY198" fmla="*/ 2286000 h 3289300"/>
                <a:gd name="connsiteX199" fmla="*/ 127000 w 5346700"/>
                <a:gd name="connsiteY199" fmla="*/ 2247900 h 3289300"/>
                <a:gd name="connsiteX200" fmla="*/ 203200 w 5346700"/>
                <a:gd name="connsiteY200" fmla="*/ 2171700 h 3289300"/>
                <a:gd name="connsiteX201" fmla="*/ 228600 w 5346700"/>
                <a:gd name="connsiteY201" fmla="*/ 2133600 h 3289300"/>
                <a:gd name="connsiteX202" fmla="*/ 215900 w 5346700"/>
                <a:gd name="connsiteY202" fmla="*/ 2019300 h 3289300"/>
                <a:gd name="connsiteX203" fmla="*/ 177800 w 5346700"/>
                <a:gd name="connsiteY203" fmla="*/ 1968500 h 3289300"/>
                <a:gd name="connsiteX204" fmla="*/ 165100 w 5346700"/>
                <a:gd name="connsiteY204" fmla="*/ 1930400 h 3289300"/>
                <a:gd name="connsiteX205" fmla="*/ 177800 w 5346700"/>
                <a:gd name="connsiteY205" fmla="*/ 1765300 h 3289300"/>
                <a:gd name="connsiteX206" fmla="*/ 203200 w 5346700"/>
                <a:gd name="connsiteY206" fmla="*/ 1727200 h 3289300"/>
                <a:gd name="connsiteX207" fmla="*/ 215900 w 5346700"/>
                <a:gd name="connsiteY207" fmla="*/ 1625600 h 3289300"/>
                <a:gd name="connsiteX208" fmla="*/ 266700 w 5346700"/>
                <a:gd name="connsiteY208" fmla="*/ 1612900 h 3289300"/>
                <a:gd name="connsiteX209" fmla="*/ 266700 w 5346700"/>
                <a:gd name="connsiteY209" fmla="*/ 1422400 h 3289300"/>
                <a:gd name="connsiteX210" fmla="*/ 241300 w 5346700"/>
                <a:gd name="connsiteY210" fmla="*/ 1384300 h 3289300"/>
                <a:gd name="connsiteX211" fmla="*/ 215900 w 5346700"/>
                <a:gd name="connsiteY211" fmla="*/ 1295400 h 3289300"/>
                <a:gd name="connsiteX212" fmla="*/ 165100 w 5346700"/>
                <a:gd name="connsiteY212" fmla="*/ 1244600 h 3289300"/>
                <a:gd name="connsiteX213" fmla="*/ 177800 w 5346700"/>
                <a:gd name="connsiteY213" fmla="*/ 1206500 h 3289300"/>
                <a:gd name="connsiteX214" fmla="*/ 342900 w 5346700"/>
                <a:gd name="connsiteY214" fmla="*/ 1155700 h 3289300"/>
                <a:gd name="connsiteX215" fmla="*/ 317500 w 5346700"/>
                <a:gd name="connsiteY215" fmla="*/ 1117600 h 3289300"/>
                <a:gd name="connsiteX216" fmla="*/ 304800 w 5346700"/>
                <a:gd name="connsiteY216" fmla="*/ 1041400 h 3289300"/>
                <a:gd name="connsiteX217" fmla="*/ 205912 w 5346700"/>
                <a:gd name="connsiteY217" fmla="*/ 982452 h 3289300"/>
                <a:gd name="connsiteX218" fmla="*/ 114300 w 5346700"/>
                <a:gd name="connsiteY218" fmla="*/ 850900 h 3289300"/>
                <a:gd name="connsiteX219" fmla="*/ 76200 w 5346700"/>
                <a:gd name="connsiteY219" fmla="*/ 838200 h 3289300"/>
                <a:gd name="connsiteX220" fmla="*/ 139700 w 5346700"/>
                <a:gd name="connsiteY220" fmla="*/ 850900 h 3289300"/>
                <a:gd name="connsiteX221" fmla="*/ 228600 w 5346700"/>
                <a:gd name="connsiteY221" fmla="*/ 838200 h 3289300"/>
                <a:gd name="connsiteX222" fmla="*/ 266700 w 5346700"/>
                <a:gd name="connsiteY222" fmla="*/ 825500 h 3289300"/>
                <a:gd name="connsiteX223" fmla="*/ 457200 w 5346700"/>
                <a:gd name="connsiteY223" fmla="*/ 838200 h 3289300"/>
                <a:gd name="connsiteX224" fmla="*/ 419100 w 5346700"/>
                <a:gd name="connsiteY224" fmla="*/ 850900 h 3289300"/>
                <a:gd name="connsiteX225" fmla="*/ 381000 w 5346700"/>
                <a:gd name="connsiteY225" fmla="*/ 825500 h 3289300"/>
                <a:gd name="connsiteX226" fmla="*/ 317500 w 5346700"/>
                <a:gd name="connsiteY226" fmla="*/ 812800 h 3289300"/>
                <a:gd name="connsiteX227" fmla="*/ 254000 w 5346700"/>
                <a:gd name="connsiteY227" fmla="*/ 723900 h 3289300"/>
                <a:gd name="connsiteX228" fmla="*/ 228600 w 5346700"/>
                <a:gd name="connsiteY228" fmla="*/ 622300 h 3289300"/>
                <a:gd name="connsiteX229" fmla="*/ 241300 w 5346700"/>
                <a:gd name="connsiteY229" fmla="*/ 584200 h 3289300"/>
                <a:gd name="connsiteX230" fmla="*/ 228600 w 5346700"/>
                <a:gd name="connsiteY230" fmla="*/ 495300 h 3289300"/>
                <a:gd name="connsiteX231" fmla="*/ 203200 w 5346700"/>
                <a:gd name="connsiteY231" fmla="*/ 393700 h 3289300"/>
                <a:gd name="connsiteX232" fmla="*/ 215900 w 5346700"/>
                <a:gd name="connsiteY232" fmla="*/ 330200 h 3289300"/>
                <a:gd name="connsiteX233" fmla="*/ 165100 w 5346700"/>
                <a:gd name="connsiteY233" fmla="*/ 279400 h 3289300"/>
                <a:gd name="connsiteX234" fmla="*/ 114300 w 5346700"/>
                <a:gd name="connsiteY234" fmla="*/ 254000 h 3289300"/>
                <a:gd name="connsiteX235" fmla="*/ 76200 w 5346700"/>
                <a:gd name="connsiteY235" fmla="*/ 228600 h 3289300"/>
                <a:gd name="connsiteX236" fmla="*/ 0 w 5346700"/>
                <a:gd name="connsiteY236" fmla="*/ 203200 h 3289300"/>
                <a:gd name="connsiteX237" fmla="*/ 12700 w 5346700"/>
                <a:gd name="connsiteY237" fmla="*/ 165100 h 3289300"/>
                <a:gd name="connsiteX238" fmla="*/ 50800 w 5346700"/>
                <a:gd name="connsiteY238" fmla="*/ 152400 h 3289300"/>
                <a:gd name="connsiteX239" fmla="*/ 139700 w 5346700"/>
                <a:gd name="connsiteY239" fmla="*/ 139700 h 3289300"/>
                <a:gd name="connsiteX240" fmla="*/ 63500 w 5346700"/>
                <a:gd name="connsiteY240" fmla="*/ 88900 h 3289300"/>
                <a:gd name="connsiteX0" fmla="*/ 63500 w 5346700"/>
                <a:gd name="connsiteY0" fmla="*/ 88900 h 3289300"/>
                <a:gd name="connsiteX1" fmla="*/ 63500 w 5346700"/>
                <a:gd name="connsiteY1" fmla="*/ 88900 h 3289300"/>
                <a:gd name="connsiteX2" fmla="*/ 203200 w 5346700"/>
                <a:gd name="connsiteY2" fmla="*/ 190500 h 3289300"/>
                <a:gd name="connsiteX3" fmla="*/ 241300 w 5346700"/>
                <a:gd name="connsiteY3" fmla="*/ 177800 h 3289300"/>
                <a:gd name="connsiteX4" fmla="*/ 266700 w 5346700"/>
                <a:gd name="connsiteY4" fmla="*/ 139700 h 3289300"/>
                <a:gd name="connsiteX5" fmla="*/ 317500 w 5346700"/>
                <a:gd name="connsiteY5" fmla="*/ 228600 h 3289300"/>
                <a:gd name="connsiteX6" fmla="*/ 508000 w 5346700"/>
                <a:gd name="connsiteY6" fmla="*/ 177800 h 3289300"/>
                <a:gd name="connsiteX7" fmla="*/ 558800 w 5346700"/>
                <a:gd name="connsiteY7" fmla="*/ 190500 h 3289300"/>
                <a:gd name="connsiteX8" fmla="*/ 635000 w 5346700"/>
                <a:gd name="connsiteY8" fmla="*/ 165100 h 3289300"/>
                <a:gd name="connsiteX9" fmla="*/ 723900 w 5346700"/>
                <a:gd name="connsiteY9" fmla="*/ 152400 h 3289300"/>
                <a:gd name="connsiteX10" fmla="*/ 812800 w 5346700"/>
                <a:gd name="connsiteY10" fmla="*/ 139700 h 3289300"/>
                <a:gd name="connsiteX11" fmla="*/ 927100 w 5346700"/>
                <a:gd name="connsiteY11" fmla="*/ 152400 h 3289300"/>
                <a:gd name="connsiteX12" fmla="*/ 977900 w 5346700"/>
                <a:gd name="connsiteY12" fmla="*/ 228600 h 3289300"/>
                <a:gd name="connsiteX13" fmla="*/ 1016000 w 5346700"/>
                <a:gd name="connsiteY13" fmla="*/ 279400 h 3289300"/>
                <a:gd name="connsiteX14" fmla="*/ 1054100 w 5346700"/>
                <a:gd name="connsiteY14" fmla="*/ 152400 h 3289300"/>
                <a:gd name="connsiteX15" fmla="*/ 1079500 w 5346700"/>
                <a:gd name="connsiteY15" fmla="*/ 76200 h 3289300"/>
                <a:gd name="connsiteX16" fmla="*/ 1117600 w 5346700"/>
                <a:gd name="connsiteY16" fmla="*/ 0 h 3289300"/>
                <a:gd name="connsiteX17" fmla="*/ 1181100 w 5346700"/>
                <a:gd name="connsiteY17" fmla="*/ 50800 h 3289300"/>
                <a:gd name="connsiteX18" fmla="*/ 1308100 w 5346700"/>
                <a:gd name="connsiteY18" fmla="*/ 165100 h 3289300"/>
                <a:gd name="connsiteX19" fmla="*/ 1435100 w 5346700"/>
                <a:gd name="connsiteY19" fmla="*/ 152400 h 3289300"/>
                <a:gd name="connsiteX20" fmla="*/ 1473200 w 5346700"/>
                <a:gd name="connsiteY20" fmla="*/ 127000 h 3289300"/>
                <a:gd name="connsiteX21" fmla="*/ 1612900 w 5346700"/>
                <a:gd name="connsiteY21" fmla="*/ 139700 h 3289300"/>
                <a:gd name="connsiteX22" fmla="*/ 1625600 w 5346700"/>
                <a:gd name="connsiteY22" fmla="*/ 101600 h 3289300"/>
                <a:gd name="connsiteX23" fmla="*/ 1676400 w 5346700"/>
                <a:gd name="connsiteY23" fmla="*/ 177800 h 3289300"/>
                <a:gd name="connsiteX24" fmla="*/ 1727200 w 5346700"/>
                <a:gd name="connsiteY24" fmla="*/ 190500 h 3289300"/>
                <a:gd name="connsiteX25" fmla="*/ 1778000 w 5346700"/>
                <a:gd name="connsiteY25" fmla="*/ 152400 h 3289300"/>
                <a:gd name="connsiteX26" fmla="*/ 1828800 w 5346700"/>
                <a:gd name="connsiteY26" fmla="*/ 101600 h 3289300"/>
                <a:gd name="connsiteX27" fmla="*/ 1943100 w 5346700"/>
                <a:gd name="connsiteY27" fmla="*/ 114300 h 3289300"/>
                <a:gd name="connsiteX28" fmla="*/ 1968500 w 5346700"/>
                <a:gd name="connsiteY28" fmla="*/ 165100 h 3289300"/>
                <a:gd name="connsiteX29" fmla="*/ 2032000 w 5346700"/>
                <a:gd name="connsiteY29" fmla="*/ 177800 h 3289300"/>
                <a:gd name="connsiteX30" fmla="*/ 2120900 w 5346700"/>
                <a:gd name="connsiteY30" fmla="*/ 139700 h 3289300"/>
                <a:gd name="connsiteX31" fmla="*/ 2197100 w 5346700"/>
                <a:gd name="connsiteY31" fmla="*/ 127000 h 3289300"/>
                <a:gd name="connsiteX32" fmla="*/ 2349500 w 5346700"/>
                <a:gd name="connsiteY32" fmla="*/ 63500 h 3289300"/>
                <a:gd name="connsiteX33" fmla="*/ 2387600 w 5346700"/>
                <a:gd name="connsiteY33" fmla="*/ 50800 h 3289300"/>
                <a:gd name="connsiteX34" fmla="*/ 2438400 w 5346700"/>
                <a:gd name="connsiteY34" fmla="*/ 127000 h 3289300"/>
                <a:gd name="connsiteX35" fmla="*/ 2552700 w 5346700"/>
                <a:gd name="connsiteY35" fmla="*/ 114300 h 3289300"/>
                <a:gd name="connsiteX36" fmla="*/ 2628900 w 5346700"/>
                <a:gd name="connsiteY36" fmla="*/ 63500 h 3289300"/>
                <a:gd name="connsiteX37" fmla="*/ 2743200 w 5346700"/>
                <a:gd name="connsiteY37" fmla="*/ 50800 h 3289300"/>
                <a:gd name="connsiteX38" fmla="*/ 2781300 w 5346700"/>
                <a:gd name="connsiteY38" fmla="*/ 38100 h 3289300"/>
                <a:gd name="connsiteX39" fmla="*/ 2870200 w 5346700"/>
                <a:gd name="connsiteY39" fmla="*/ 114300 h 3289300"/>
                <a:gd name="connsiteX40" fmla="*/ 2959100 w 5346700"/>
                <a:gd name="connsiteY40" fmla="*/ 88900 h 3289300"/>
                <a:gd name="connsiteX41" fmla="*/ 2997200 w 5346700"/>
                <a:gd name="connsiteY41" fmla="*/ 101600 h 3289300"/>
                <a:gd name="connsiteX42" fmla="*/ 3035300 w 5346700"/>
                <a:gd name="connsiteY42" fmla="*/ 88900 h 3289300"/>
                <a:gd name="connsiteX43" fmla="*/ 3073400 w 5346700"/>
                <a:gd name="connsiteY43" fmla="*/ 63500 h 3289300"/>
                <a:gd name="connsiteX44" fmla="*/ 3111500 w 5346700"/>
                <a:gd name="connsiteY44" fmla="*/ 114300 h 3289300"/>
                <a:gd name="connsiteX45" fmla="*/ 3149600 w 5346700"/>
                <a:gd name="connsiteY45" fmla="*/ 139700 h 3289300"/>
                <a:gd name="connsiteX46" fmla="*/ 3225800 w 5346700"/>
                <a:gd name="connsiteY46" fmla="*/ 165100 h 3289300"/>
                <a:gd name="connsiteX47" fmla="*/ 3276600 w 5346700"/>
                <a:gd name="connsiteY47" fmla="*/ 139700 h 3289300"/>
                <a:gd name="connsiteX48" fmla="*/ 3390900 w 5346700"/>
                <a:gd name="connsiteY48" fmla="*/ 165100 h 3289300"/>
                <a:gd name="connsiteX49" fmla="*/ 3517900 w 5346700"/>
                <a:gd name="connsiteY49" fmla="*/ 152400 h 3289300"/>
                <a:gd name="connsiteX50" fmla="*/ 3568700 w 5346700"/>
                <a:gd name="connsiteY50" fmla="*/ 139700 h 3289300"/>
                <a:gd name="connsiteX51" fmla="*/ 3606800 w 5346700"/>
                <a:gd name="connsiteY51" fmla="*/ 101600 h 3289300"/>
                <a:gd name="connsiteX52" fmla="*/ 3619500 w 5346700"/>
                <a:gd name="connsiteY52" fmla="*/ 63500 h 3289300"/>
                <a:gd name="connsiteX53" fmla="*/ 3695700 w 5346700"/>
                <a:gd name="connsiteY53" fmla="*/ 114300 h 3289300"/>
                <a:gd name="connsiteX54" fmla="*/ 3733800 w 5346700"/>
                <a:gd name="connsiteY54" fmla="*/ 215900 h 3289300"/>
                <a:gd name="connsiteX55" fmla="*/ 3759200 w 5346700"/>
                <a:gd name="connsiteY55" fmla="*/ 254000 h 3289300"/>
                <a:gd name="connsiteX56" fmla="*/ 3771900 w 5346700"/>
                <a:gd name="connsiteY56" fmla="*/ 292100 h 3289300"/>
                <a:gd name="connsiteX57" fmla="*/ 3810000 w 5346700"/>
                <a:gd name="connsiteY57" fmla="*/ 317500 h 3289300"/>
                <a:gd name="connsiteX58" fmla="*/ 3848100 w 5346700"/>
                <a:gd name="connsiteY58" fmla="*/ 355600 h 3289300"/>
                <a:gd name="connsiteX59" fmla="*/ 3924300 w 5346700"/>
                <a:gd name="connsiteY59" fmla="*/ 330200 h 3289300"/>
                <a:gd name="connsiteX60" fmla="*/ 3949700 w 5346700"/>
                <a:gd name="connsiteY60" fmla="*/ 381000 h 3289300"/>
                <a:gd name="connsiteX61" fmla="*/ 3975100 w 5346700"/>
                <a:gd name="connsiteY61" fmla="*/ 444500 h 3289300"/>
                <a:gd name="connsiteX62" fmla="*/ 3987800 w 5346700"/>
                <a:gd name="connsiteY62" fmla="*/ 533400 h 3289300"/>
                <a:gd name="connsiteX63" fmla="*/ 4013200 w 5346700"/>
                <a:gd name="connsiteY63" fmla="*/ 571500 h 3289300"/>
                <a:gd name="connsiteX64" fmla="*/ 4064000 w 5346700"/>
                <a:gd name="connsiteY64" fmla="*/ 469900 h 3289300"/>
                <a:gd name="connsiteX65" fmla="*/ 4089400 w 5346700"/>
                <a:gd name="connsiteY65" fmla="*/ 355600 h 3289300"/>
                <a:gd name="connsiteX66" fmla="*/ 4114800 w 5346700"/>
                <a:gd name="connsiteY66" fmla="*/ 292100 h 3289300"/>
                <a:gd name="connsiteX67" fmla="*/ 4127500 w 5346700"/>
                <a:gd name="connsiteY67" fmla="*/ 203200 h 3289300"/>
                <a:gd name="connsiteX68" fmla="*/ 4140200 w 5346700"/>
                <a:gd name="connsiteY68" fmla="*/ 152400 h 3289300"/>
                <a:gd name="connsiteX69" fmla="*/ 4165600 w 5346700"/>
                <a:gd name="connsiteY69" fmla="*/ 190500 h 3289300"/>
                <a:gd name="connsiteX70" fmla="*/ 4241800 w 5346700"/>
                <a:gd name="connsiteY70" fmla="*/ 228600 h 3289300"/>
                <a:gd name="connsiteX71" fmla="*/ 4330700 w 5346700"/>
                <a:gd name="connsiteY71" fmla="*/ 203200 h 3289300"/>
                <a:gd name="connsiteX72" fmla="*/ 4343400 w 5346700"/>
                <a:gd name="connsiteY72" fmla="*/ 165100 h 3289300"/>
                <a:gd name="connsiteX73" fmla="*/ 4381500 w 5346700"/>
                <a:gd name="connsiteY73" fmla="*/ 139700 h 3289300"/>
                <a:gd name="connsiteX74" fmla="*/ 4419600 w 5346700"/>
                <a:gd name="connsiteY74" fmla="*/ 177800 h 3289300"/>
                <a:gd name="connsiteX75" fmla="*/ 4445000 w 5346700"/>
                <a:gd name="connsiteY75" fmla="*/ 215900 h 3289300"/>
                <a:gd name="connsiteX76" fmla="*/ 4483100 w 5346700"/>
                <a:gd name="connsiteY76" fmla="*/ 139700 h 3289300"/>
                <a:gd name="connsiteX77" fmla="*/ 4521200 w 5346700"/>
                <a:gd name="connsiteY77" fmla="*/ 127000 h 3289300"/>
                <a:gd name="connsiteX78" fmla="*/ 4597400 w 5346700"/>
                <a:gd name="connsiteY78" fmla="*/ 152400 h 3289300"/>
                <a:gd name="connsiteX79" fmla="*/ 4711700 w 5346700"/>
                <a:gd name="connsiteY79" fmla="*/ 165100 h 3289300"/>
                <a:gd name="connsiteX80" fmla="*/ 4737100 w 5346700"/>
                <a:gd name="connsiteY80" fmla="*/ 215900 h 3289300"/>
                <a:gd name="connsiteX81" fmla="*/ 4800600 w 5346700"/>
                <a:gd name="connsiteY81" fmla="*/ 317500 h 3289300"/>
                <a:gd name="connsiteX82" fmla="*/ 4876800 w 5346700"/>
                <a:gd name="connsiteY82" fmla="*/ 304800 h 3289300"/>
                <a:gd name="connsiteX83" fmla="*/ 4914900 w 5346700"/>
                <a:gd name="connsiteY83" fmla="*/ 292100 h 3289300"/>
                <a:gd name="connsiteX84" fmla="*/ 4965700 w 5346700"/>
                <a:gd name="connsiteY84" fmla="*/ 304800 h 3289300"/>
                <a:gd name="connsiteX85" fmla="*/ 5067300 w 5346700"/>
                <a:gd name="connsiteY85" fmla="*/ 330200 h 3289300"/>
                <a:gd name="connsiteX86" fmla="*/ 5118100 w 5346700"/>
                <a:gd name="connsiteY86" fmla="*/ 698500 h 3289300"/>
                <a:gd name="connsiteX87" fmla="*/ 5181600 w 5346700"/>
                <a:gd name="connsiteY87" fmla="*/ 749300 h 3289300"/>
                <a:gd name="connsiteX88" fmla="*/ 5321300 w 5346700"/>
                <a:gd name="connsiteY88" fmla="*/ 825500 h 3289300"/>
                <a:gd name="connsiteX89" fmla="*/ 5283200 w 5346700"/>
                <a:gd name="connsiteY89" fmla="*/ 901700 h 3289300"/>
                <a:gd name="connsiteX90" fmla="*/ 5295900 w 5346700"/>
                <a:gd name="connsiteY90" fmla="*/ 977900 h 3289300"/>
                <a:gd name="connsiteX91" fmla="*/ 5308600 w 5346700"/>
                <a:gd name="connsiteY91" fmla="*/ 1231900 h 3289300"/>
                <a:gd name="connsiteX92" fmla="*/ 5283200 w 5346700"/>
                <a:gd name="connsiteY92" fmla="*/ 1308100 h 3289300"/>
                <a:gd name="connsiteX93" fmla="*/ 5270500 w 5346700"/>
                <a:gd name="connsiteY93" fmla="*/ 1397000 h 3289300"/>
                <a:gd name="connsiteX94" fmla="*/ 5321300 w 5346700"/>
                <a:gd name="connsiteY94" fmla="*/ 1473200 h 3289300"/>
                <a:gd name="connsiteX95" fmla="*/ 5346700 w 5346700"/>
                <a:gd name="connsiteY95" fmla="*/ 1511300 h 3289300"/>
                <a:gd name="connsiteX96" fmla="*/ 5334000 w 5346700"/>
                <a:gd name="connsiteY96" fmla="*/ 1752600 h 3289300"/>
                <a:gd name="connsiteX97" fmla="*/ 5321300 w 5346700"/>
                <a:gd name="connsiteY97" fmla="*/ 1790700 h 3289300"/>
                <a:gd name="connsiteX98" fmla="*/ 5283200 w 5346700"/>
                <a:gd name="connsiteY98" fmla="*/ 1816100 h 3289300"/>
                <a:gd name="connsiteX99" fmla="*/ 5270500 w 5346700"/>
                <a:gd name="connsiteY99" fmla="*/ 1854200 h 3289300"/>
                <a:gd name="connsiteX100" fmla="*/ 5308600 w 5346700"/>
                <a:gd name="connsiteY100" fmla="*/ 1943100 h 3289300"/>
                <a:gd name="connsiteX101" fmla="*/ 5295900 w 5346700"/>
                <a:gd name="connsiteY101" fmla="*/ 2032000 h 3289300"/>
                <a:gd name="connsiteX102" fmla="*/ 5270500 w 5346700"/>
                <a:gd name="connsiteY102" fmla="*/ 2108200 h 3289300"/>
                <a:gd name="connsiteX103" fmla="*/ 5270500 w 5346700"/>
                <a:gd name="connsiteY103" fmla="*/ 2387600 h 3289300"/>
                <a:gd name="connsiteX104" fmla="*/ 5245100 w 5346700"/>
                <a:gd name="connsiteY104" fmla="*/ 2463800 h 3289300"/>
                <a:gd name="connsiteX105" fmla="*/ 5295900 w 5346700"/>
                <a:gd name="connsiteY105" fmla="*/ 2514600 h 3289300"/>
                <a:gd name="connsiteX106" fmla="*/ 5334000 w 5346700"/>
                <a:gd name="connsiteY106" fmla="*/ 2540000 h 3289300"/>
                <a:gd name="connsiteX107" fmla="*/ 5321300 w 5346700"/>
                <a:gd name="connsiteY107" fmla="*/ 2603500 h 3289300"/>
                <a:gd name="connsiteX108" fmla="*/ 5295900 w 5346700"/>
                <a:gd name="connsiteY108" fmla="*/ 2679700 h 3289300"/>
                <a:gd name="connsiteX109" fmla="*/ 5308600 w 5346700"/>
                <a:gd name="connsiteY109" fmla="*/ 2806700 h 3289300"/>
                <a:gd name="connsiteX110" fmla="*/ 5270500 w 5346700"/>
                <a:gd name="connsiteY110" fmla="*/ 2832100 h 3289300"/>
                <a:gd name="connsiteX111" fmla="*/ 5257800 w 5346700"/>
                <a:gd name="connsiteY111" fmla="*/ 2870200 h 3289300"/>
                <a:gd name="connsiteX112" fmla="*/ 5245100 w 5346700"/>
                <a:gd name="connsiteY112" fmla="*/ 3073400 h 3289300"/>
                <a:gd name="connsiteX113" fmla="*/ 5194300 w 5346700"/>
                <a:gd name="connsiteY113" fmla="*/ 3098800 h 3289300"/>
                <a:gd name="connsiteX114" fmla="*/ 5016500 w 5346700"/>
                <a:gd name="connsiteY114" fmla="*/ 3111500 h 3289300"/>
                <a:gd name="connsiteX115" fmla="*/ 4953000 w 5346700"/>
                <a:gd name="connsiteY115" fmla="*/ 3073400 h 3289300"/>
                <a:gd name="connsiteX116" fmla="*/ 4914900 w 5346700"/>
                <a:gd name="connsiteY116" fmla="*/ 3098800 h 3289300"/>
                <a:gd name="connsiteX117" fmla="*/ 4851400 w 5346700"/>
                <a:gd name="connsiteY117" fmla="*/ 3111500 h 3289300"/>
                <a:gd name="connsiteX118" fmla="*/ 4787900 w 5346700"/>
                <a:gd name="connsiteY118" fmla="*/ 3149600 h 3289300"/>
                <a:gd name="connsiteX119" fmla="*/ 4724400 w 5346700"/>
                <a:gd name="connsiteY119" fmla="*/ 3263900 h 3289300"/>
                <a:gd name="connsiteX120" fmla="*/ 4673600 w 5346700"/>
                <a:gd name="connsiteY120" fmla="*/ 3251200 h 3289300"/>
                <a:gd name="connsiteX121" fmla="*/ 4584700 w 5346700"/>
                <a:gd name="connsiteY121" fmla="*/ 3213100 h 3289300"/>
                <a:gd name="connsiteX122" fmla="*/ 4521200 w 5346700"/>
                <a:gd name="connsiteY122" fmla="*/ 3225800 h 3289300"/>
                <a:gd name="connsiteX123" fmla="*/ 4470400 w 5346700"/>
                <a:gd name="connsiteY123" fmla="*/ 3187700 h 3289300"/>
                <a:gd name="connsiteX124" fmla="*/ 4432300 w 5346700"/>
                <a:gd name="connsiteY124" fmla="*/ 3162300 h 3289300"/>
                <a:gd name="connsiteX125" fmla="*/ 4356100 w 5346700"/>
                <a:gd name="connsiteY125" fmla="*/ 3175000 h 3289300"/>
                <a:gd name="connsiteX126" fmla="*/ 4343400 w 5346700"/>
                <a:gd name="connsiteY126" fmla="*/ 3136900 h 3289300"/>
                <a:gd name="connsiteX127" fmla="*/ 4267200 w 5346700"/>
                <a:gd name="connsiteY127" fmla="*/ 3149600 h 3289300"/>
                <a:gd name="connsiteX128" fmla="*/ 4229100 w 5346700"/>
                <a:gd name="connsiteY128" fmla="*/ 3175000 h 3289300"/>
                <a:gd name="connsiteX129" fmla="*/ 4038600 w 5346700"/>
                <a:gd name="connsiteY129" fmla="*/ 3149600 h 3289300"/>
                <a:gd name="connsiteX130" fmla="*/ 3975100 w 5346700"/>
                <a:gd name="connsiteY130" fmla="*/ 3124200 h 3289300"/>
                <a:gd name="connsiteX131" fmla="*/ 3937000 w 5346700"/>
                <a:gd name="connsiteY131" fmla="*/ 3098800 h 3289300"/>
                <a:gd name="connsiteX132" fmla="*/ 3898900 w 5346700"/>
                <a:gd name="connsiteY132" fmla="*/ 3111500 h 3289300"/>
                <a:gd name="connsiteX133" fmla="*/ 3644900 w 5346700"/>
                <a:gd name="connsiteY133" fmla="*/ 3136900 h 3289300"/>
                <a:gd name="connsiteX134" fmla="*/ 3594100 w 5346700"/>
                <a:gd name="connsiteY134" fmla="*/ 3149600 h 3289300"/>
                <a:gd name="connsiteX135" fmla="*/ 3517900 w 5346700"/>
                <a:gd name="connsiteY135" fmla="*/ 3111500 h 3289300"/>
                <a:gd name="connsiteX136" fmla="*/ 3403600 w 5346700"/>
                <a:gd name="connsiteY136" fmla="*/ 3124200 h 3289300"/>
                <a:gd name="connsiteX137" fmla="*/ 3352800 w 5346700"/>
                <a:gd name="connsiteY137" fmla="*/ 3009900 h 3289300"/>
                <a:gd name="connsiteX138" fmla="*/ 3327400 w 5346700"/>
                <a:gd name="connsiteY138" fmla="*/ 2933700 h 3289300"/>
                <a:gd name="connsiteX139" fmla="*/ 3314700 w 5346700"/>
                <a:gd name="connsiteY139" fmla="*/ 2971800 h 3289300"/>
                <a:gd name="connsiteX140" fmla="*/ 3302000 w 5346700"/>
                <a:gd name="connsiteY140" fmla="*/ 3022600 h 3289300"/>
                <a:gd name="connsiteX141" fmla="*/ 3251200 w 5346700"/>
                <a:gd name="connsiteY141" fmla="*/ 3213100 h 3289300"/>
                <a:gd name="connsiteX142" fmla="*/ 3187700 w 5346700"/>
                <a:gd name="connsiteY142" fmla="*/ 3200400 h 3289300"/>
                <a:gd name="connsiteX143" fmla="*/ 3098800 w 5346700"/>
                <a:gd name="connsiteY143" fmla="*/ 3136900 h 3289300"/>
                <a:gd name="connsiteX144" fmla="*/ 3060700 w 5346700"/>
                <a:gd name="connsiteY144" fmla="*/ 3124200 h 3289300"/>
                <a:gd name="connsiteX145" fmla="*/ 2997200 w 5346700"/>
                <a:gd name="connsiteY145" fmla="*/ 3136900 h 3289300"/>
                <a:gd name="connsiteX146" fmla="*/ 2971800 w 5346700"/>
                <a:gd name="connsiteY146" fmla="*/ 3175000 h 3289300"/>
                <a:gd name="connsiteX147" fmla="*/ 2933700 w 5346700"/>
                <a:gd name="connsiteY147" fmla="*/ 3200400 h 3289300"/>
                <a:gd name="connsiteX148" fmla="*/ 2832100 w 5346700"/>
                <a:gd name="connsiteY148" fmla="*/ 3200400 h 3289300"/>
                <a:gd name="connsiteX149" fmla="*/ 2768600 w 5346700"/>
                <a:gd name="connsiteY149" fmla="*/ 3175000 h 3289300"/>
                <a:gd name="connsiteX150" fmla="*/ 2667000 w 5346700"/>
                <a:gd name="connsiteY150" fmla="*/ 3136900 h 3289300"/>
                <a:gd name="connsiteX151" fmla="*/ 2628900 w 5346700"/>
                <a:gd name="connsiteY151" fmla="*/ 3111500 h 3289300"/>
                <a:gd name="connsiteX152" fmla="*/ 2387600 w 5346700"/>
                <a:gd name="connsiteY152" fmla="*/ 3098800 h 3289300"/>
                <a:gd name="connsiteX153" fmla="*/ 2247900 w 5346700"/>
                <a:gd name="connsiteY153" fmla="*/ 3124200 h 3289300"/>
                <a:gd name="connsiteX154" fmla="*/ 2222500 w 5346700"/>
                <a:gd name="connsiteY154" fmla="*/ 3162300 h 3289300"/>
                <a:gd name="connsiteX155" fmla="*/ 2171700 w 5346700"/>
                <a:gd name="connsiteY155" fmla="*/ 3187700 h 3289300"/>
                <a:gd name="connsiteX156" fmla="*/ 2019300 w 5346700"/>
                <a:gd name="connsiteY156" fmla="*/ 3213100 h 3289300"/>
                <a:gd name="connsiteX157" fmla="*/ 1993900 w 5346700"/>
                <a:gd name="connsiteY157" fmla="*/ 3251200 h 3289300"/>
                <a:gd name="connsiteX158" fmla="*/ 1955800 w 5346700"/>
                <a:gd name="connsiteY158" fmla="*/ 3225800 h 3289300"/>
                <a:gd name="connsiteX159" fmla="*/ 1892300 w 5346700"/>
                <a:gd name="connsiteY159" fmla="*/ 3200400 h 3289300"/>
                <a:gd name="connsiteX160" fmla="*/ 1714500 w 5346700"/>
                <a:gd name="connsiteY160" fmla="*/ 3149600 h 3289300"/>
                <a:gd name="connsiteX161" fmla="*/ 1511300 w 5346700"/>
                <a:gd name="connsiteY161" fmla="*/ 3136900 h 3289300"/>
                <a:gd name="connsiteX162" fmla="*/ 1422400 w 5346700"/>
                <a:gd name="connsiteY162" fmla="*/ 3111500 h 3289300"/>
                <a:gd name="connsiteX163" fmla="*/ 1358900 w 5346700"/>
                <a:gd name="connsiteY163" fmla="*/ 3035300 h 3289300"/>
                <a:gd name="connsiteX164" fmla="*/ 1282700 w 5346700"/>
                <a:gd name="connsiteY164" fmla="*/ 3022600 h 3289300"/>
                <a:gd name="connsiteX165" fmla="*/ 1244600 w 5346700"/>
                <a:gd name="connsiteY165" fmla="*/ 3035300 h 3289300"/>
                <a:gd name="connsiteX166" fmla="*/ 1193800 w 5346700"/>
                <a:gd name="connsiteY166" fmla="*/ 3048000 h 3289300"/>
                <a:gd name="connsiteX167" fmla="*/ 1130300 w 5346700"/>
                <a:gd name="connsiteY167" fmla="*/ 3136900 h 3289300"/>
                <a:gd name="connsiteX168" fmla="*/ 1117600 w 5346700"/>
                <a:gd name="connsiteY168" fmla="*/ 3200400 h 3289300"/>
                <a:gd name="connsiteX169" fmla="*/ 1092200 w 5346700"/>
                <a:gd name="connsiteY169" fmla="*/ 3238500 h 3289300"/>
                <a:gd name="connsiteX170" fmla="*/ 1066800 w 5346700"/>
                <a:gd name="connsiteY170" fmla="*/ 3289300 h 3289300"/>
                <a:gd name="connsiteX171" fmla="*/ 1041400 w 5346700"/>
                <a:gd name="connsiteY171" fmla="*/ 3238500 h 3289300"/>
                <a:gd name="connsiteX172" fmla="*/ 990600 w 5346700"/>
                <a:gd name="connsiteY172" fmla="*/ 3060700 h 3289300"/>
                <a:gd name="connsiteX173" fmla="*/ 952500 w 5346700"/>
                <a:gd name="connsiteY173" fmla="*/ 3086100 h 3289300"/>
                <a:gd name="connsiteX174" fmla="*/ 787400 w 5346700"/>
                <a:gd name="connsiteY174" fmla="*/ 3086100 h 3289300"/>
                <a:gd name="connsiteX175" fmla="*/ 723900 w 5346700"/>
                <a:gd name="connsiteY175" fmla="*/ 3098800 h 3289300"/>
                <a:gd name="connsiteX176" fmla="*/ 698500 w 5346700"/>
                <a:gd name="connsiteY176" fmla="*/ 3136900 h 3289300"/>
                <a:gd name="connsiteX177" fmla="*/ 660400 w 5346700"/>
                <a:gd name="connsiteY177" fmla="*/ 3111500 h 3289300"/>
                <a:gd name="connsiteX178" fmla="*/ 558800 w 5346700"/>
                <a:gd name="connsiteY178" fmla="*/ 3060700 h 3289300"/>
                <a:gd name="connsiteX179" fmla="*/ 469900 w 5346700"/>
                <a:gd name="connsiteY179" fmla="*/ 3009900 h 3289300"/>
                <a:gd name="connsiteX180" fmla="*/ 406400 w 5346700"/>
                <a:gd name="connsiteY180" fmla="*/ 3073400 h 3289300"/>
                <a:gd name="connsiteX181" fmla="*/ 368300 w 5346700"/>
                <a:gd name="connsiteY181" fmla="*/ 3086100 h 3289300"/>
                <a:gd name="connsiteX182" fmla="*/ 254000 w 5346700"/>
                <a:gd name="connsiteY182" fmla="*/ 3086100 h 3289300"/>
                <a:gd name="connsiteX183" fmla="*/ 228600 w 5346700"/>
                <a:gd name="connsiteY183" fmla="*/ 3124200 h 3289300"/>
                <a:gd name="connsiteX184" fmla="*/ 203200 w 5346700"/>
                <a:gd name="connsiteY184" fmla="*/ 3086100 h 3289300"/>
                <a:gd name="connsiteX185" fmla="*/ 203200 w 5346700"/>
                <a:gd name="connsiteY185" fmla="*/ 2895600 h 3289300"/>
                <a:gd name="connsiteX186" fmla="*/ 266700 w 5346700"/>
                <a:gd name="connsiteY186" fmla="*/ 2857500 h 3289300"/>
                <a:gd name="connsiteX187" fmla="*/ 317500 w 5346700"/>
                <a:gd name="connsiteY187" fmla="*/ 2844800 h 3289300"/>
                <a:gd name="connsiteX188" fmla="*/ 355600 w 5346700"/>
                <a:gd name="connsiteY188" fmla="*/ 2832100 h 3289300"/>
                <a:gd name="connsiteX189" fmla="*/ 381000 w 5346700"/>
                <a:gd name="connsiteY189" fmla="*/ 2794000 h 3289300"/>
                <a:gd name="connsiteX190" fmla="*/ 342900 w 5346700"/>
                <a:gd name="connsiteY190" fmla="*/ 2781300 h 3289300"/>
                <a:gd name="connsiteX191" fmla="*/ 317500 w 5346700"/>
                <a:gd name="connsiteY191" fmla="*/ 2743200 h 3289300"/>
                <a:gd name="connsiteX192" fmla="*/ 279400 w 5346700"/>
                <a:gd name="connsiteY192" fmla="*/ 2717800 h 3289300"/>
                <a:gd name="connsiteX193" fmla="*/ 241300 w 5346700"/>
                <a:gd name="connsiteY193" fmla="*/ 2679700 h 3289300"/>
                <a:gd name="connsiteX194" fmla="*/ 165100 w 5346700"/>
                <a:gd name="connsiteY194" fmla="*/ 2628900 h 3289300"/>
                <a:gd name="connsiteX195" fmla="*/ 190500 w 5346700"/>
                <a:gd name="connsiteY195" fmla="*/ 2590800 h 3289300"/>
                <a:gd name="connsiteX196" fmla="*/ 228600 w 5346700"/>
                <a:gd name="connsiteY196" fmla="*/ 2501900 h 3289300"/>
                <a:gd name="connsiteX197" fmla="*/ 203200 w 5346700"/>
                <a:gd name="connsiteY197" fmla="*/ 2298700 h 3289300"/>
                <a:gd name="connsiteX198" fmla="*/ 139700 w 5346700"/>
                <a:gd name="connsiteY198" fmla="*/ 2286000 h 3289300"/>
                <a:gd name="connsiteX199" fmla="*/ 127000 w 5346700"/>
                <a:gd name="connsiteY199" fmla="*/ 2247900 h 3289300"/>
                <a:gd name="connsiteX200" fmla="*/ 203200 w 5346700"/>
                <a:gd name="connsiteY200" fmla="*/ 2171700 h 3289300"/>
                <a:gd name="connsiteX201" fmla="*/ 228600 w 5346700"/>
                <a:gd name="connsiteY201" fmla="*/ 2133600 h 3289300"/>
                <a:gd name="connsiteX202" fmla="*/ 215900 w 5346700"/>
                <a:gd name="connsiteY202" fmla="*/ 2019300 h 3289300"/>
                <a:gd name="connsiteX203" fmla="*/ 177800 w 5346700"/>
                <a:gd name="connsiteY203" fmla="*/ 1968500 h 3289300"/>
                <a:gd name="connsiteX204" fmla="*/ 165100 w 5346700"/>
                <a:gd name="connsiteY204" fmla="*/ 1930400 h 3289300"/>
                <a:gd name="connsiteX205" fmla="*/ 177800 w 5346700"/>
                <a:gd name="connsiteY205" fmla="*/ 1765300 h 3289300"/>
                <a:gd name="connsiteX206" fmla="*/ 203200 w 5346700"/>
                <a:gd name="connsiteY206" fmla="*/ 1727200 h 3289300"/>
                <a:gd name="connsiteX207" fmla="*/ 215900 w 5346700"/>
                <a:gd name="connsiteY207" fmla="*/ 1625600 h 3289300"/>
                <a:gd name="connsiteX208" fmla="*/ 266700 w 5346700"/>
                <a:gd name="connsiteY208" fmla="*/ 1612900 h 3289300"/>
                <a:gd name="connsiteX209" fmla="*/ 266700 w 5346700"/>
                <a:gd name="connsiteY209" fmla="*/ 1422400 h 3289300"/>
                <a:gd name="connsiteX210" fmla="*/ 241300 w 5346700"/>
                <a:gd name="connsiteY210" fmla="*/ 1384300 h 3289300"/>
                <a:gd name="connsiteX211" fmla="*/ 215900 w 5346700"/>
                <a:gd name="connsiteY211" fmla="*/ 1295400 h 3289300"/>
                <a:gd name="connsiteX212" fmla="*/ 165100 w 5346700"/>
                <a:gd name="connsiteY212" fmla="*/ 1244600 h 3289300"/>
                <a:gd name="connsiteX213" fmla="*/ 177800 w 5346700"/>
                <a:gd name="connsiteY213" fmla="*/ 1206500 h 3289300"/>
                <a:gd name="connsiteX214" fmla="*/ 342900 w 5346700"/>
                <a:gd name="connsiteY214" fmla="*/ 1155700 h 3289300"/>
                <a:gd name="connsiteX215" fmla="*/ 317500 w 5346700"/>
                <a:gd name="connsiteY215" fmla="*/ 1117600 h 3289300"/>
                <a:gd name="connsiteX216" fmla="*/ 304800 w 5346700"/>
                <a:gd name="connsiteY216" fmla="*/ 1041400 h 3289300"/>
                <a:gd name="connsiteX217" fmla="*/ 205912 w 5346700"/>
                <a:gd name="connsiteY217" fmla="*/ 982452 h 3289300"/>
                <a:gd name="connsiteX218" fmla="*/ 146407 w 5346700"/>
                <a:gd name="connsiteY218" fmla="*/ 926829 h 3289300"/>
                <a:gd name="connsiteX219" fmla="*/ 76200 w 5346700"/>
                <a:gd name="connsiteY219" fmla="*/ 838200 h 3289300"/>
                <a:gd name="connsiteX220" fmla="*/ 139700 w 5346700"/>
                <a:gd name="connsiteY220" fmla="*/ 850900 h 3289300"/>
                <a:gd name="connsiteX221" fmla="*/ 228600 w 5346700"/>
                <a:gd name="connsiteY221" fmla="*/ 838200 h 3289300"/>
                <a:gd name="connsiteX222" fmla="*/ 266700 w 5346700"/>
                <a:gd name="connsiteY222" fmla="*/ 825500 h 3289300"/>
                <a:gd name="connsiteX223" fmla="*/ 457200 w 5346700"/>
                <a:gd name="connsiteY223" fmla="*/ 838200 h 3289300"/>
                <a:gd name="connsiteX224" fmla="*/ 419100 w 5346700"/>
                <a:gd name="connsiteY224" fmla="*/ 850900 h 3289300"/>
                <a:gd name="connsiteX225" fmla="*/ 381000 w 5346700"/>
                <a:gd name="connsiteY225" fmla="*/ 825500 h 3289300"/>
                <a:gd name="connsiteX226" fmla="*/ 317500 w 5346700"/>
                <a:gd name="connsiteY226" fmla="*/ 812800 h 3289300"/>
                <a:gd name="connsiteX227" fmla="*/ 254000 w 5346700"/>
                <a:gd name="connsiteY227" fmla="*/ 723900 h 3289300"/>
                <a:gd name="connsiteX228" fmla="*/ 228600 w 5346700"/>
                <a:gd name="connsiteY228" fmla="*/ 622300 h 3289300"/>
                <a:gd name="connsiteX229" fmla="*/ 241300 w 5346700"/>
                <a:gd name="connsiteY229" fmla="*/ 584200 h 3289300"/>
                <a:gd name="connsiteX230" fmla="*/ 228600 w 5346700"/>
                <a:gd name="connsiteY230" fmla="*/ 495300 h 3289300"/>
                <a:gd name="connsiteX231" fmla="*/ 203200 w 5346700"/>
                <a:gd name="connsiteY231" fmla="*/ 393700 h 3289300"/>
                <a:gd name="connsiteX232" fmla="*/ 215900 w 5346700"/>
                <a:gd name="connsiteY232" fmla="*/ 330200 h 3289300"/>
                <a:gd name="connsiteX233" fmla="*/ 165100 w 5346700"/>
                <a:gd name="connsiteY233" fmla="*/ 279400 h 3289300"/>
                <a:gd name="connsiteX234" fmla="*/ 114300 w 5346700"/>
                <a:gd name="connsiteY234" fmla="*/ 254000 h 3289300"/>
                <a:gd name="connsiteX235" fmla="*/ 76200 w 5346700"/>
                <a:gd name="connsiteY235" fmla="*/ 228600 h 3289300"/>
                <a:gd name="connsiteX236" fmla="*/ 0 w 5346700"/>
                <a:gd name="connsiteY236" fmla="*/ 203200 h 3289300"/>
                <a:gd name="connsiteX237" fmla="*/ 12700 w 5346700"/>
                <a:gd name="connsiteY237" fmla="*/ 165100 h 3289300"/>
                <a:gd name="connsiteX238" fmla="*/ 50800 w 5346700"/>
                <a:gd name="connsiteY238" fmla="*/ 152400 h 3289300"/>
                <a:gd name="connsiteX239" fmla="*/ 139700 w 5346700"/>
                <a:gd name="connsiteY239" fmla="*/ 139700 h 3289300"/>
                <a:gd name="connsiteX240" fmla="*/ 63500 w 5346700"/>
                <a:gd name="connsiteY240" fmla="*/ 88900 h 3289300"/>
                <a:gd name="connsiteX0" fmla="*/ 63500 w 5346700"/>
                <a:gd name="connsiteY0" fmla="*/ 88900 h 3289300"/>
                <a:gd name="connsiteX1" fmla="*/ 63500 w 5346700"/>
                <a:gd name="connsiteY1" fmla="*/ 88900 h 3289300"/>
                <a:gd name="connsiteX2" fmla="*/ 203200 w 5346700"/>
                <a:gd name="connsiteY2" fmla="*/ 190500 h 3289300"/>
                <a:gd name="connsiteX3" fmla="*/ 241300 w 5346700"/>
                <a:gd name="connsiteY3" fmla="*/ 177800 h 3289300"/>
                <a:gd name="connsiteX4" fmla="*/ 266700 w 5346700"/>
                <a:gd name="connsiteY4" fmla="*/ 139700 h 3289300"/>
                <a:gd name="connsiteX5" fmla="*/ 317500 w 5346700"/>
                <a:gd name="connsiteY5" fmla="*/ 228600 h 3289300"/>
                <a:gd name="connsiteX6" fmla="*/ 508000 w 5346700"/>
                <a:gd name="connsiteY6" fmla="*/ 177800 h 3289300"/>
                <a:gd name="connsiteX7" fmla="*/ 558800 w 5346700"/>
                <a:gd name="connsiteY7" fmla="*/ 190500 h 3289300"/>
                <a:gd name="connsiteX8" fmla="*/ 635000 w 5346700"/>
                <a:gd name="connsiteY8" fmla="*/ 165100 h 3289300"/>
                <a:gd name="connsiteX9" fmla="*/ 723900 w 5346700"/>
                <a:gd name="connsiteY9" fmla="*/ 152400 h 3289300"/>
                <a:gd name="connsiteX10" fmla="*/ 812800 w 5346700"/>
                <a:gd name="connsiteY10" fmla="*/ 139700 h 3289300"/>
                <a:gd name="connsiteX11" fmla="*/ 927100 w 5346700"/>
                <a:gd name="connsiteY11" fmla="*/ 152400 h 3289300"/>
                <a:gd name="connsiteX12" fmla="*/ 977900 w 5346700"/>
                <a:gd name="connsiteY12" fmla="*/ 228600 h 3289300"/>
                <a:gd name="connsiteX13" fmla="*/ 1016000 w 5346700"/>
                <a:gd name="connsiteY13" fmla="*/ 279400 h 3289300"/>
                <a:gd name="connsiteX14" fmla="*/ 1054100 w 5346700"/>
                <a:gd name="connsiteY14" fmla="*/ 152400 h 3289300"/>
                <a:gd name="connsiteX15" fmla="*/ 1079500 w 5346700"/>
                <a:gd name="connsiteY15" fmla="*/ 76200 h 3289300"/>
                <a:gd name="connsiteX16" fmla="*/ 1117600 w 5346700"/>
                <a:gd name="connsiteY16" fmla="*/ 0 h 3289300"/>
                <a:gd name="connsiteX17" fmla="*/ 1181100 w 5346700"/>
                <a:gd name="connsiteY17" fmla="*/ 50800 h 3289300"/>
                <a:gd name="connsiteX18" fmla="*/ 1308100 w 5346700"/>
                <a:gd name="connsiteY18" fmla="*/ 165100 h 3289300"/>
                <a:gd name="connsiteX19" fmla="*/ 1435100 w 5346700"/>
                <a:gd name="connsiteY19" fmla="*/ 152400 h 3289300"/>
                <a:gd name="connsiteX20" fmla="*/ 1473200 w 5346700"/>
                <a:gd name="connsiteY20" fmla="*/ 127000 h 3289300"/>
                <a:gd name="connsiteX21" fmla="*/ 1612900 w 5346700"/>
                <a:gd name="connsiteY21" fmla="*/ 139700 h 3289300"/>
                <a:gd name="connsiteX22" fmla="*/ 1625600 w 5346700"/>
                <a:gd name="connsiteY22" fmla="*/ 101600 h 3289300"/>
                <a:gd name="connsiteX23" fmla="*/ 1676400 w 5346700"/>
                <a:gd name="connsiteY23" fmla="*/ 177800 h 3289300"/>
                <a:gd name="connsiteX24" fmla="*/ 1727200 w 5346700"/>
                <a:gd name="connsiteY24" fmla="*/ 190500 h 3289300"/>
                <a:gd name="connsiteX25" fmla="*/ 1778000 w 5346700"/>
                <a:gd name="connsiteY25" fmla="*/ 152400 h 3289300"/>
                <a:gd name="connsiteX26" fmla="*/ 1828800 w 5346700"/>
                <a:gd name="connsiteY26" fmla="*/ 101600 h 3289300"/>
                <a:gd name="connsiteX27" fmla="*/ 1943100 w 5346700"/>
                <a:gd name="connsiteY27" fmla="*/ 114300 h 3289300"/>
                <a:gd name="connsiteX28" fmla="*/ 1968500 w 5346700"/>
                <a:gd name="connsiteY28" fmla="*/ 165100 h 3289300"/>
                <a:gd name="connsiteX29" fmla="*/ 2032000 w 5346700"/>
                <a:gd name="connsiteY29" fmla="*/ 177800 h 3289300"/>
                <a:gd name="connsiteX30" fmla="*/ 2120900 w 5346700"/>
                <a:gd name="connsiteY30" fmla="*/ 139700 h 3289300"/>
                <a:gd name="connsiteX31" fmla="*/ 2197100 w 5346700"/>
                <a:gd name="connsiteY31" fmla="*/ 127000 h 3289300"/>
                <a:gd name="connsiteX32" fmla="*/ 2349500 w 5346700"/>
                <a:gd name="connsiteY32" fmla="*/ 63500 h 3289300"/>
                <a:gd name="connsiteX33" fmla="*/ 2387600 w 5346700"/>
                <a:gd name="connsiteY33" fmla="*/ 50800 h 3289300"/>
                <a:gd name="connsiteX34" fmla="*/ 2438400 w 5346700"/>
                <a:gd name="connsiteY34" fmla="*/ 127000 h 3289300"/>
                <a:gd name="connsiteX35" fmla="*/ 2552700 w 5346700"/>
                <a:gd name="connsiteY35" fmla="*/ 114300 h 3289300"/>
                <a:gd name="connsiteX36" fmla="*/ 2628900 w 5346700"/>
                <a:gd name="connsiteY36" fmla="*/ 63500 h 3289300"/>
                <a:gd name="connsiteX37" fmla="*/ 2743200 w 5346700"/>
                <a:gd name="connsiteY37" fmla="*/ 50800 h 3289300"/>
                <a:gd name="connsiteX38" fmla="*/ 2781300 w 5346700"/>
                <a:gd name="connsiteY38" fmla="*/ 38100 h 3289300"/>
                <a:gd name="connsiteX39" fmla="*/ 2870200 w 5346700"/>
                <a:gd name="connsiteY39" fmla="*/ 114300 h 3289300"/>
                <a:gd name="connsiteX40" fmla="*/ 2959100 w 5346700"/>
                <a:gd name="connsiteY40" fmla="*/ 88900 h 3289300"/>
                <a:gd name="connsiteX41" fmla="*/ 2997200 w 5346700"/>
                <a:gd name="connsiteY41" fmla="*/ 101600 h 3289300"/>
                <a:gd name="connsiteX42" fmla="*/ 3035300 w 5346700"/>
                <a:gd name="connsiteY42" fmla="*/ 88900 h 3289300"/>
                <a:gd name="connsiteX43" fmla="*/ 3073400 w 5346700"/>
                <a:gd name="connsiteY43" fmla="*/ 63500 h 3289300"/>
                <a:gd name="connsiteX44" fmla="*/ 3111500 w 5346700"/>
                <a:gd name="connsiteY44" fmla="*/ 114300 h 3289300"/>
                <a:gd name="connsiteX45" fmla="*/ 3149600 w 5346700"/>
                <a:gd name="connsiteY45" fmla="*/ 139700 h 3289300"/>
                <a:gd name="connsiteX46" fmla="*/ 3225800 w 5346700"/>
                <a:gd name="connsiteY46" fmla="*/ 165100 h 3289300"/>
                <a:gd name="connsiteX47" fmla="*/ 3276600 w 5346700"/>
                <a:gd name="connsiteY47" fmla="*/ 139700 h 3289300"/>
                <a:gd name="connsiteX48" fmla="*/ 3390900 w 5346700"/>
                <a:gd name="connsiteY48" fmla="*/ 165100 h 3289300"/>
                <a:gd name="connsiteX49" fmla="*/ 3517900 w 5346700"/>
                <a:gd name="connsiteY49" fmla="*/ 152400 h 3289300"/>
                <a:gd name="connsiteX50" fmla="*/ 3568700 w 5346700"/>
                <a:gd name="connsiteY50" fmla="*/ 139700 h 3289300"/>
                <a:gd name="connsiteX51" fmla="*/ 3606800 w 5346700"/>
                <a:gd name="connsiteY51" fmla="*/ 101600 h 3289300"/>
                <a:gd name="connsiteX52" fmla="*/ 3619500 w 5346700"/>
                <a:gd name="connsiteY52" fmla="*/ 63500 h 3289300"/>
                <a:gd name="connsiteX53" fmla="*/ 3695700 w 5346700"/>
                <a:gd name="connsiteY53" fmla="*/ 114300 h 3289300"/>
                <a:gd name="connsiteX54" fmla="*/ 3733800 w 5346700"/>
                <a:gd name="connsiteY54" fmla="*/ 215900 h 3289300"/>
                <a:gd name="connsiteX55" fmla="*/ 3759200 w 5346700"/>
                <a:gd name="connsiteY55" fmla="*/ 254000 h 3289300"/>
                <a:gd name="connsiteX56" fmla="*/ 3771900 w 5346700"/>
                <a:gd name="connsiteY56" fmla="*/ 292100 h 3289300"/>
                <a:gd name="connsiteX57" fmla="*/ 3810000 w 5346700"/>
                <a:gd name="connsiteY57" fmla="*/ 317500 h 3289300"/>
                <a:gd name="connsiteX58" fmla="*/ 3848100 w 5346700"/>
                <a:gd name="connsiteY58" fmla="*/ 355600 h 3289300"/>
                <a:gd name="connsiteX59" fmla="*/ 3924300 w 5346700"/>
                <a:gd name="connsiteY59" fmla="*/ 330200 h 3289300"/>
                <a:gd name="connsiteX60" fmla="*/ 3949700 w 5346700"/>
                <a:gd name="connsiteY60" fmla="*/ 381000 h 3289300"/>
                <a:gd name="connsiteX61" fmla="*/ 3975100 w 5346700"/>
                <a:gd name="connsiteY61" fmla="*/ 444500 h 3289300"/>
                <a:gd name="connsiteX62" fmla="*/ 3987800 w 5346700"/>
                <a:gd name="connsiteY62" fmla="*/ 533400 h 3289300"/>
                <a:gd name="connsiteX63" fmla="*/ 4013200 w 5346700"/>
                <a:gd name="connsiteY63" fmla="*/ 571500 h 3289300"/>
                <a:gd name="connsiteX64" fmla="*/ 4064000 w 5346700"/>
                <a:gd name="connsiteY64" fmla="*/ 469900 h 3289300"/>
                <a:gd name="connsiteX65" fmla="*/ 4089400 w 5346700"/>
                <a:gd name="connsiteY65" fmla="*/ 355600 h 3289300"/>
                <a:gd name="connsiteX66" fmla="*/ 4114800 w 5346700"/>
                <a:gd name="connsiteY66" fmla="*/ 292100 h 3289300"/>
                <a:gd name="connsiteX67" fmla="*/ 4127500 w 5346700"/>
                <a:gd name="connsiteY67" fmla="*/ 203200 h 3289300"/>
                <a:gd name="connsiteX68" fmla="*/ 4140200 w 5346700"/>
                <a:gd name="connsiteY68" fmla="*/ 152400 h 3289300"/>
                <a:gd name="connsiteX69" fmla="*/ 4165600 w 5346700"/>
                <a:gd name="connsiteY69" fmla="*/ 190500 h 3289300"/>
                <a:gd name="connsiteX70" fmla="*/ 4241800 w 5346700"/>
                <a:gd name="connsiteY70" fmla="*/ 228600 h 3289300"/>
                <a:gd name="connsiteX71" fmla="*/ 4330700 w 5346700"/>
                <a:gd name="connsiteY71" fmla="*/ 203200 h 3289300"/>
                <a:gd name="connsiteX72" fmla="*/ 4343400 w 5346700"/>
                <a:gd name="connsiteY72" fmla="*/ 165100 h 3289300"/>
                <a:gd name="connsiteX73" fmla="*/ 4381500 w 5346700"/>
                <a:gd name="connsiteY73" fmla="*/ 139700 h 3289300"/>
                <a:gd name="connsiteX74" fmla="*/ 4419600 w 5346700"/>
                <a:gd name="connsiteY74" fmla="*/ 177800 h 3289300"/>
                <a:gd name="connsiteX75" fmla="*/ 4445000 w 5346700"/>
                <a:gd name="connsiteY75" fmla="*/ 215900 h 3289300"/>
                <a:gd name="connsiteX76" fmla="*/ 4483100 w 5346700"/>
                <a:gd name="connsiteY76" fmla="*/ 139700 h 3289300"/>
                <a:gd name="connsiteX77" fmla="*/ 4521200 w 5346700"/>
                <a:gd name="connsiteY77" fmla="*/ 127000 h 3289300"/>
                <a:gd name="connsiteX78" fmla="*/ 4597400 w 5346700"/>
                <a:gd name="connsiteY78" fmla="*/ 152400 h 3289300"/>
                <a:gd name="connsiteX79" fmla="*/ 4711700 w 5346700"/>
                <a:gd name="connsiteY79" fmla="*/ 165100 h 3289300"/>
                <a:gd name="connsiteX80" fmla="*/ 4737100 w 5346700"/>
                <a:gd name="connsiteY80" fmla="*/ 215900 h 3289300"/>
                <a:gd name="connsiteX81" fmla="*/ 4800600 w 5346700"/>
                <a:gd name="connsiteY81" fmla="*/ 317500 h 3289300"/>
                <a:gd name="connsiteX82" fmla="*/ 4876800 w 5346700"/>
                <a:gd name="connsiteY82" fmla="*/ 304800 h 3289300"/>
                <a:gd name="connsiteX83" fmla="*/ 4914900 w 5346700"/>
                <a:gd name="connsiteY83" fmla="*/ 292100 h 3289300"/>
                <a:gd name="connsiteX84" fmla="*/ 4965700 w 5346700"/>
                <a:gd name="connsiteY84" fmla="*/ 304800 h 3289300"/>
                <a:gd name="connsiteX85" fmla="*/ 5067300 w 5346700"/>
                <a:gd name="connsiteY85" fmla="*/ 330200 h 3289300"/>
                <a:gd name="connsiteX86" fmla="*/ 5118100 w 5346700"/>
                <a:gd name="connsiteY86" fmla="*/ 698500 h 3289300"/>
                <a:gd name="connsiteX87" fmla="*/ 5181600 w 5346700"/>
                <a:gd name="connsiteY87" fmla="*/ 749300 h 3289300"/>
                <a:gd name="connsiteX88" fmla="*/ 5321300 w 5346700"/>
                <a:gd name="connsiteY88" fmla="*/ 825500 h 3289300"/>
                <a:gd name="connsiteX89" fmla="*/ 5283200 w 5346700"/>
                <a:gd name="connsiteY89" fmla="*/ 901700 h 3289300"/>
                <a:gd name="connsiteX90" fmla="*/ 5295900 w 5346700"/>
                <a:gd name="connsiteY90" fmla="*/ 977900 h 3289300"/>
                <a:gd name="connsiteX91" fmla="*/ 5308600 w 5346700"/>
                <a:gd name="connsiteY91" fmla="*/ 1231900 h 3289300"/>
                <a:gd name="connsiteX92" fmla="*/ 5283200 w 5346700"/>
                <a:gd name="connsiteY92" fmla="*/ 1308100 h 3289300"/>
                <a:gd name="connsiteX93" fmla="*/ 5270500 w 5346700"/>
                <a:gd name="connsiteY93" fmla="*/ 1397000 h 3289300"/>
                <a:gd name="connsiteX94" fmla="*/ 5321300 w 5346700"/>
                <a:gd name="connsiteY94" fmla="*/ 1473200 h 3289300"/>
                <a:gd name="connsiteX95" fmla="*/ 5346700 w 5346700"/>
                <a:gd name="connsiteY95" fmla="*/ 1511300 h 3289300"/>
                <a:gd name="connsiteX96" fmla="*/ 5334000 w 5346700"/>
                <a:gd name="connsiteY96" fmla="*/ 1752600 h 3289300"/>
                <a:gd name="connsiteX97" fmla="*/ 5321300 w 5346700"/>
                <a:gd name="connsiteY97" fmla="*/ 1790700 h 3289300"/>
                <a:gd name="connsiteX98" fmla="*/ 5283200 w 5346700"/>
                <a:gd name="connsiteY98" fmla="*/ 1816100 h 3289300"/>
                <a:gd name="connsiteX99" fmla="*/ 5270500 w 5346700"/>
                <a:gd name="connsiteY99" fmla="*/ 1854200 h 3289300"/>
                <a:gd name="connsiteX100" fmla="*/ 5308600 w 5346700"/>
                <a:gd name="connsiteY100" fmla="*/ 1943100 h 3289300"/>
                <a:gd name="connsiteX101" fmla="*/ 5295900 w 5346700"/>
                <a:gd name="connsiteY101" fmla="*/ 2032000 h 3289300"/>
                <a:gd name="connsiteX102" fmla="*/ 5270500 w 5346700"/>
                <a:gd name="connsiteY102" fmla="*/ 2108200 h 3289300"/>
                <a:gd name="connsiteX103" fmla="*/ 5270500 w 5346700"/>
                <a:gd name="connsiteY103" fmla="*/ 2387600 h 3289300"/>
                <a:gd name="connsiteX104" fmla="*/ 5245100 w 5346700"/>
                <a:gd name="connsiteY104" fmla="*/ 2463800 h 3289300"/>
                <a:gd name="connsiteX105" fmla="*/ 5295900 w 5346700"/>
                <a:gd name="connsiteY105" fmla="*/ 2514600 h 3289300"/>
                <a:gd name="connsiteX106" fmla="*/ 5334000 w 5346700"/>
                <a:gd name="connsiteY106" fmla="*/ 2540000 h 3289300"/>
                <a:gd name="connsiteX107" fmla="*/ 5321300 w 5346700"/>
                <a:gd name="connsiteY107" fmla="*/ 2603500 h 3289300"/>
                <a:gd name="connsiteX108" fmla="*/ 5295900 w 5346700"/>
                <a:gd name="connsiteY108" fmla="*/ 2679700 h 3289300"/>
                <a:gd name="connsiteX109" fmla="*/ 5308600 w 5346700"/>
                <a:gd name="connsiteY109" fmla="*/ 2806700 h 3289300"/>
                <a:gd name="connsiteX110" fmla="*/ 5270500 w 5346700"/>
                <a:gd name="connsiteY110" fmla="*/ 2832100 h 3289300"/>
                <a:gd name="connsiteX111" fmla="*/ 5257800 w 5346700"/>
                <a:gd name="connsiteY111" fmla="*/ 2870200 h 3289300"/>
                <a:gd name="connsiteX112" fmla="*/ 5245100 w 5346700"/>
                <a:gd name="connsiteY112" fmla="*/ 3073400 h 3289300"/>
                <a:gd name="connsiteX113" fmla="*/ 5194300 w 5346700"/>
                <a:gd name="connsiteY113" fmla="*/ 3098800 h 3289300"/>
                <a:gd name="connsiteX114" fmla="*/ 5016500 w 5346700"/>
                <a:gd name="connsiteY114" fmla="*/ 3111500 h 3289300"/>
                <a:gd name="connsiteX115" fmla="*/ 4953000 w 5346700"/>
                <a:gd name="connsiteY115" fmla="*/ 3073400 h 3289300"/>
                <a:gd name="connsiteX116" fmla="*/ 4914900 w 5346700"/>
                <a:gd name="connsiteY116" fmla="*/ 3098800 h 3289300"/>
                <a:gd name="connsiteX117" fmla="*/ 4851400 w 5346700"/>
                <a:gd name="connsiteY117" fmla="*/ 3111500 h 3289300"/>
                <a:gd name="connsiteX118" fmla="*/ 4787900 w 5346700"/>
                <a:gd name="connsiteY118" fmla="*/ 3149600 h 3289300"/>
                <a:gd name="connsiteX119" fmla="*/ 4724400 w 5346700"/>
                <a:gd name="connsiteY119" fmla="*/ 3263900 h 3289300"/>
                <a:gd name="connsiteX120" fmla="*/ 4673600 w 5346700"/>
                <a:gd name="connsiteY120" fmla="*/ 3251200 h 3289300"/>
                <a:gd name="connsiteX121" fmla="*/ 4584700 w 5346700"/>
                <a:gd name="connsiteY121" fmla="*/ 3213100 h 3289300"/>
                <a:gd name="connsiteX122" fmla="*/ 4521200 w 5346700"/>
                <a:gd name="connsiteY122" fmla="*/ 3225800 h 3289300"/>
                <a:gd name="connsiteX123" fmla="*/ 4470400 w 5346700"/>
                <a:gd name="connsiteY123" fmla="*/ 3187700 h 3289300"/>
                <a:gd name="connsiteX124" fmla="*/ 4432300 w 5346700"/>
                <a:gd name="connsiteY124" fmla="*/ 3162300 h 3289300"/>
                <a:gd name="connsiteX125" fmla="*/ 4356100 w 5346700"/>
                <a:gd name="connsiteY125" fmla="*/ 3175000 h 3289300"/>
                <a:gd name="connsiteX126" fmla="*/ 4343400 w 5346700"/>
                <a:gd name="connsiteY126" fmla="*/ 3136900 h 3289300"/>
                <a:gd name="connsiteX127" fmla="*/ 4267200 w 5346700"/>
                <a:gd name="connsiteY127" fmla="*/ 3149600 h 3289300"/>
                <a:gd name="connsiteX128" fmla="*/ 4229100 w 5346700"/>
                <a:gd name="connsiteY128" fmla="*/ 3175000 h 3289300"/>
                <a:gd name="connsiteX129" fmla="*/ 4038600 w 5346700"/>
                <a:gd name="connsiteY129" fmla="*/ 3149600 h 3289300"/>
                <a:gd name="connsiteX130" fmla="*/ 3975100 w 5346700"/>
                <a:gd name="connsiteY130" fmla="*/ 3124200 h 3289300"/>
                <a:gd name="connsiteX131" fmla="*/ 3937000 w 5346700"/>
                <a:gd name="connsiteY131" fmla="*/ 3098800 h 3289300"/>
                <a:gd name="connsiteX132" fmla="*/ 3898900 w 5346700"/>
                <a:gd name="connsiteY132" fmla="*/ 3111500 h 3289300"/>
                <a:gd name="connsiteX133" fmla="*/ 3644900 w 5346700"/>
                <a:gd name="connsiteY133" fmla="*/ 3136900 h 3289300"/>
                <a:gd name="connsiteX134" fmla="*/ 3594100 w 5346700"/>
                <a:gd name="connsiteY134" fmla="*/ 3149600 h 3289300"/>
                <a:gd name="connsiteX135" fmla="*/ 3517900 w 5346700"/>
                <a:gd name="connsiteY135" fmla="*/ 3111500 h 3289300"/>
                <a:gd name="connsiteX136" fmla="*/ 3403600 w 5346700"/>
                <a:gd name="connsiteY136" fmla="*/ 3124200 h 3289300"/>
                <a:gd name="connsiteX137" fmla="*/ 3352800 w 5346700"/>
                <a:gd name="connsiteY137" fmla="*/ 3009900 h 3289300"/>
                <a:gd name="connsiteX138" fmla="*/ 3327400 w 5346700"/>
                <a:gd name="connsiteY138" fmla="*/ 2933700 h 3289300"/>
                <a:gd name="connsiteX139" fmla="*/ 3314700 w 5346700"/>
                <a:gd name="connsiteY139" fmla="*/ 2971800 h 3289300"/>
                <a:gd name="connsiteX140" fmla="*/ 3302000 w 5346700"/>
                <a:gd name="connsiteY140" fmla="*/ 3022600 h 3289300"/>
                <a:gd name="connsiteX141" fmla="*/ 3251200 w 5346700"/>
                <a:gd name="connsiteY141" fmla="*/ 3213100 h 3289300"/>
                <a:gd name="connsiteX142" fmla="*/ 3187700 w 5346700"/>
                <a:gd name="connsiteY142" fmla="*/ 3200400 h 3289300"/>
                <a:gd name="connsiteX143" fmla="*/ 3098800 w 5346700"/>
                <a:gd name="connsiteY143" fmla="*/ 3136900 h 3289300"/>
                <a:gd name="connsiteX144" fmla="*/ 3060700 w 5346700"/>
                <a:gd name="connsiteY144" fmla="*/ 3124200 h 3289300"/>
                <a:gd name="connsiteX145" fmla="*/ 2997200 w 5346700"/>
                <a:gd name="connsiteY145" fmla="*/ 3136900 h 3289300"/>
                <a:gd name="connsiteX146" fmla="*/ 2971800 w 5346700"/>
                <a:gd name="connsiteY146" fmla="*/ 3175000 h 3289300"/>
                <a:gd name="connsiteX147" fmla="*/ 2933700 w 5346700"/>
                <a:gd name="connsiteY147" fmla="*/ 3200400 h 3289300"/>
                <a:gd name="connsiteX148" fmla="*/ 2832100 w 5346700"/>
                <a:gd name="connsiteY148" fmla="*/ 3200400 h 3289300"/>
                <a:gd name="connsiteX149" fmla="*/ 2768600 w 5346700"/>
                <a:gd name="connsiteY149" fmla="*/ 3175000 h 3289300"/>
                <a:gd name="connsiteX150" fmla="*/ 2667000 w 5346700"/>
                <a:gd name="connsiteY150" fmla="*/ 3136900 h 3289300"/>
                <a:gd name="connsiteX151" fmla="*/ 2628900 w 5346700"/>
                <a:gd name="connsiteY151" fmla="*/ 3111500 h 3289300"/>
                <a:gd name="connsiteX152" fmla="*/ 2387600 w 5346700"/>
                <a:gd name="connsiteY152" fmla="*/ 3098800 h 3289300"/>
                <a:gd name="connsiteX153" fmla="*/ 2247900 w 5346700"/>
                <a:gd name="connsiteY153" fmla="*/ 3124200 h 3289300"/>
                <a:gd name="connsiteX154" fmla="*/ 2222500 w 5346700"/>
                <a:gd name="connsiteY154" fmla="*/ 3162300 h 3289300"/>
                <a:gd name="connsiteX155" fmla="*/ 2171700 w 5346700"/>
                <a:gd name="connsiteY155" fmla="*/ 3187700 h 3289300"/>
                <a:gd name="connsiteX156" fmla="*/ 2019300 w 5346700"/>
                <a:gd name="connsiteY156" fmla="*/ 3213100 h 3289300"/>
                <a:gd name="connsiteX157" fmla="*/ 1993900 w 5346700"/>
                <a:gd name="connsiteY157" fmla="*/ 3251200 h 3289300"/>
                <a:gd name="connsiteX158" fmla="*/ 1955800 w 5346700"/>
                <a:gd name="connsiteY158" fmla="*/ 3225800 h 3289300"/>
                <a:gd name="connsiteX159" fmla="*/ 1892300 w 5346700"/>
                <a:gd name="connsiteY159" fmla="*/ 3200400 h 3289300"/>
                <a:gd name="connsiteX160" fmla="*/ 1714500 w 5346700"/>
                <a:gd name="connsiteY160" fmla="*/ 3149600 h 3289300"/>
                <a:gd name="connsiteX161" fmla="*/ 1511300 w 5346700"/>
                <a:gd name="connsiteY161" fmla="*/ 3136900 h 3289300"/>
                <a:gd name="connsiteX162" fmla="*/ 1422400 w 5346700"/>
                <a:gd name="connsiteY162" fmla="*/ 3111500 h 3289300"/>
                <a:gd name="connsiteX163" fmla="*/ 1358900 w 5346700"/>
                <a:gd name="connsiteY163" fmla="*/ 3035300 h 3289300"/>
                <a:gd name="connsiteX164" fmla="*/ 1282700 w 5346700"/>
                <a:gd name="connsiteY164" fmla="*/ 3022600 h 3289300"/>
                <a:gd name="connsiteX165" fmla="*/ 1244600 w 5346700"/>
                <a:gd name="connsiteY165" fmla="*/ 3035300 h 3289300"/>
                <a:gd name="connsiteX166" fmla="*/ 1193800 w 5346700"/>
                <a:gd name="connsiteY166" fmla="*/ 3048000 h 3289300"/>
                <a:gd name="connsiteX167" fmla="*/ 1130300 w 5346700"/>
                <a:gd name="connsiteY167" fmla="*/ 3136900 h 3289300"/>
                <a:gd name="connsiteX168" fmla="*/ 1117600 w 5346700"/>
                <a:gd name="connsiteY168" fmla="*/ 3200400 h 3289300"/>
                <a:gd name="connsiteX169" fmla="*/ 1092200 w 5346700"/>
                <a:gd name="connsiteY169" fmla="*/ 3238500 h 3289300"/>
                <a:gd name="connsiteX170" fmla="*/ 1066800 w 5346700"/>
                <a:gd name="connsiteY170" fmla="*/ 3289300 h 3289300"/>
                <a:gd name="connsiteX171" fmla="*/ 1041400 w 5346700"/>
                <a:gd name="connsiteY171" fmla="*/ 3238500 h 3289300"/>
                <a:gd name="connsiteX172" fmla="*/ 990600 w 5346700"/>
                <a:gd name="connsiteY172" fmla="*/ 3060700 h 3289300"/>
                <a:gd name="connsiteX173" fmla="*/ 952500 w 5346700"/>
                <a:gd name="connsiteY173" fmla="*/ 3086100 h 3289300"/>
                <a:gd name="connsiteX174" fmla="*/ 787400 w 5346700"/>
                <a:gd name="connsiteY174" fmla="*/ 3086100 h 3289300"/>
                <a:gd name="connsiteX175" fmla="*/ 723900 w 5346700"/>
                <a:gd name="connsiteY175" fmla="*/ 3098800 h 3289300"/>
                <a:gd name="connsiteX176" fmla="*/ 698500 w 5346700"/>
                <a:gd name="connsiteY176" fmla="*/ 3136900 h 3289300"/>
                <a:gd name="connsiteX177" fmla="*/ 660400 w 5346700"/>
                <a:gd name="connsiteY177" fmla="*/ 3111500 h 3289300"/>
                <a:gd name="connsiteX178" fmla="*/ 558800 w 5346700"/>
                <a:gd name="connsiteY178" fmla="*/ 3060700 h 3289300"/>
                <a:gd name="connsiteX179" fmla="*/ 469900 w 5346700"/>
                <a:gd name="connsiteY179" fmla="*/ 3009900 h 3289300"/>
                <a:gd name="connsiteX180" fmla="*/ 406400 w 5346700"/>
                <a:gd name="connsiteY180" fmla="*/ 3073400 h 3289300"/>
                <a:gd name="connsiteX181" fmla="*/ 368300 w 5346700"/>
                <a:gd name="connsiteY181" fmla="*/ 3086100 h 3289300"/>
                <a:gd name="connsiteX182" fmla="*/ 254000 w 5346700"/>
                <a:gd name="connsiteY182" fmla="*/ 3086100 h 3289300"/>
                <a:gd name="connsiteX183" fmla="*/ 228600 w 5346700"/>
                <a:gd name="connsiteY183" fmla="*/ 3124200 h 3289300"/>
                <a:gd name="connsiteX184" fmla="*/ 203200 w 5346700"/>
                <a:gd name="connsiteY184" fmla="*/ 3086100 h 3289300"/>
                <a:gd name="connsiteX185" fmla="*/ 203200 w 5346700"/>
                <a:gd name="connsiteY185" fmla="*/ 2895600 h 3289300"/>
                <a:gd name="connsiteX186" fmla="*/ 266700 w 5346700"/>
                <a:gd name="connsiteY186" fmla="*/ 2857500 h 3289300"/>
                <a:gd name="connsiteX187" fmla="*/ 317500 w 5346700"/>
                <a:gd name="connsiteY187" fmla="*/ 2844800 h 3289300"/>
                <a:gd name="connsiteX188" fmla="*/ 355600 w 5346700"/>
                <a:gd name="connsiteY188" fmla="*/ 2832100 h 3289300"/>
                <a:gd name="connsiteX189" fmla="*/ 381000 w 5346700"/>
                <a:gd name="connsiteY189" fmla="*/ 2794000 h 3289300"/>
                <a:gd name="connsiteX190" fmla="*/ 342900 w 5346700"/>
                <a:gd name="connsiteY190" fmla="*/ 2781300 h 3289300"/>
                <a:gd name="connsiteX191" fmla="*/ 317500 w 5346700"/>
                <a:gd name="connsiteY191" fmla="*/ 2743200 h 3289300"/>
                <a:gd name="connsiteX192" fmla="*/ 279400 w 5346700"/>
                <a:gd name="connsiteY192" fmla="*/ 2717800 h 3289300"/>
                <a:gd name="connsiteX193" fmla="*/ 241300 w 5346700"/>
                <a:gd name="connsiteY193" fmla="*/ 2679700 h 3289300"/>
                <a:gd name="connsiteX194" fmla="*/ 165100 w 5346700"/>
                <a:gd name="connsiteY194" fmla="*/ 2628900 h 3289300"/>
                <a:gd name="connsiteX195" fmla="*/ 190500 w 5346700"/>
                <a:gd name="connsiteY195" fmla="*/ 2590800 h 3289300"/>
                <a:gd name="connsiteX196" fmla="*/ 228600 w 5346700"/>
                <a:gd name="connsiteY196" fmla="*/ 2501900 h 3289300"/>
                <a:gd name="connsiteX197" fmla="*/ 203200 w 5346700"/>
                <a:gd name="connsiteY197" fmla="*/ 2298700 h 3289300"/>
                <a:gd name="connsiteX198" fmla="*/ 139700 w 5346700"/>
                <a:gd name="connsiteY198" fmla="*/ 2286000 h 3289300"/>
                <a:gd name="connsiteX199" fmla="*/ 127000 w 5346700"/>
                <a:gd name="connsiteY199" fmla="*/ 2247900 h 3289300"/>
                <a:gd name="connsiteX200" fmla="*/ 203200 w 5346700"/>
                <a:gd name="connsiteY200" fmla="*/ 2171700 h 3289300"/>
                <a:gd name="connsiteX201" fmla="*/ 228600 w 5346700"/>
                <a:gd name="connsiteY201" fmla="*/ 2133600 h 3289300"/>
                <a:gd name="connsiteX202" fmla="*/ 215900 w 5346700"/>
                <a:gd name="connsiteY202" fmla="*/ 2019300 h 3289300"/>
                <a:gd name="connsiteX203" fmla="*/ 177800 w 5346700"/>
                <a:gd name="connsiteY203" fmla="*/ 1968500 h 3289300"/>
                <a:gd name="connsiteX204" fmla="*/ 165100 w 5346700"/>
                <a:gd name="connsiteY204" fmla="*/ 1930400 h 3289300"/>
                <a:gd name="connsiteX205" fmla="*/ 177800 w 5346700"/>
                <a:gd name="connsiteY205" fmla="*/ 1765300 h 3289300"/>
                <a:gd name="connsiteX206" fmla="*/ 203200 w 5346700"/>
                <a:gd name="connsiteY206" fmla="*/ 1727200 h 3289300"/>
                <a:gd name="connsiteX207" fmla="*/ 215900 w 5346700"/>
                <a:gd name="connsiteY207" fmla="*/ 1625600 h 3289300"/>
                <a:gd name="connsiteX208" fmla="*/ 266700 w 5346700"/>
                <a:gd name="connsiteY208" fmla="*/ 1612900 h 3289300"/>
                <a:gd name="connsiteX209" fmla="*/ 266700 w 5346700"/>
                <a:gd name="connsiteY209" fmla="*/ 1422400 h 3289300"/>
                <a:gd name="connsiteX210" fmla="*/ 241300 w 5346700"/>
                <a:gd name="connsiteY210" fmla="*/ 1384300 h 3289300"/>
                <a:gd name="connsiteX211" fmla="*/ 215900 w 5346700"/>
                <a:gd name="connsiteY211" fmla="*/ 1295400 h 3289300"/>
                <a:gd name="connsiteX212" fmla="*/ 165100 w 5346700"/>
                <a:gd name="connsiteY212" fmla="*/ 1244600 h 3289300"/>
                <a:gd name="connsiteX213" fmla="*/ 177800 w 5346700"/>
                <a:gd name="connsiteY213" fmla="*/ 1206500 h 3289300"/>
                <a:gd name="connsiteX214" fmla="*/ 342900 w 5346700"/>
                <a:gd name="connsiteY214" fmla="*/ 1155700 h 3289300"/>
                <a:gd name="connsiteX215" fmla="*/ 317500 w 5346700"/>
                <a:gd name="connsiteY215" fmla="*/ 1117600 h 3289300"/>
                <a:gd name="connsiteX216" fmla="*/ 304800 w 5346700"/>
                <a:gd name="connsiteY216" fmla="*/ 1041400 h 3289300"/>
                <a:gd name="connsiteX217" fmla="*/ 205912 w 5346700"/>
                <a:gd name="connsiteY217" fmla="*/ 982452 h 3289300"/>
                <a:gd name="connsiteX218" fmla="*/ 146407 w 5346700"/>
                <a:gd name="connsiteY218" fmla="*/ 926829 h 3289300"/>
                <a:gd name="connsiteX219" fmla="*/ 86902 w 5346700"/>
                <a:gd name="connsiteY219" fmla="*/ 884926 h 3289300"/>
                <a:gd name="connsiteX220" fmla="*/ 139700 w 5346700"/>
                <a:gd name="connsiteY220" fmla="*/ 850900 h 3289300"/>
                <a:gd name="connsiteX221" fmla="*/ 228600 w 5346700"/>
                <a:gd name="connsiteY221" fmla="*/ 838200 h 3289300"/>
                <a:gd name="connsiteX222" fmla="*/ 266700 w 5346700"/>
                <a:gd name="connsiteY222" fmla="*/ 825500 h 3289300"/>
                <a:gd name="connsiteX223" fmla="*/ 457200 w 5346700"/>
                <a:gd name="connsiteY223" fmla="*/ 838200 h 3289300"/>
                <a:gd name="connsiteX224" fmla="*/ 419100 w 5346700"/>
                <a:gd name="connsiteY224" fmla="*/ 850900 h 3289300"/>
                <a:gd name="connsiteX225" fmla="*/ 381000 w 5346700"/>
                <a:gd name="connsiteY225" fmla="*/ 825500 h 3289300"/>
                <a:gd name="connsiteX226" fmla="*/ 317500 w 5346700"/>
                <a:gd name="connsiteY226" fmla="*/ 812800 h 3289300"/>
                <a:gd name="connsiteX227" fmla="*/ 254000 w 5346700"/>
                <a:gd name="connsiteY227" fmla="*/ 723900 h 3289300"/>
                <a:gd name="connsiteX228" fmla="*/ 228600 w 5346700"/>
                <a:gd name="connsiteY228" fmla="*/ 622300 h 3289300"/>
                <a:gd name="connsiteX229" fmla="*/ 241300 w 5346700"/>
                <a:gd name="connsiteY229" fmla="*/ 584200 h 3289300"/>
                <a:gd name="connsiteX230" fmla="*/ 228600 w 5346700"/>
                <a:gd name="connsiteY230" fmla="*/ 495300 h 3289300"/>
                <a:gd name="connsiteX231" fmla="*/ 203200 w 5346700"/>
                <a:gd name="connsiteY231" fmla="*/ 393700 h 3289300"/>
                <a:gd name="connsiteX232" fmla="*/ 215900 w 5346700"/>
                <a:gd name="connsiteY232" fmla="*/ 330200 h 3289300"/>
                <a:gd name="connsiteX233" fmla="*/ 165100 w 5346700"/>
                <a:gd name="connsiteY233" fmla="*/ 279400 h 3289300"/>
                <a:gd name="connsiteX234" fmla="*/ 114300 w 5346700"/>
                <a:gd name="connsiteY234" fmla="*/ 254000 h 3289300"/>
                <a:gd name="connsiteX235" fmla="*/ 76200 w 5346700"/>
                <a:gd name="connsiteY235" fmla="*/ 228600 h 3289300"/>
                <a:gd name="connsiteX236" fmla="*/ 0 w 5346700"/>
                <a:gd name="connsiteY236" fmla="*/ 203200 h 3289300"/>
                <a:gd name="connsiteX237" fmla="*/ 12700 w 5346700"/>
                <a:gd name="connsiteY237" fmla="*/ 165100 h 3289300"/>
                <a:gd name="connsiteX238" fmla="*/ 50800 w 5346700"/>
                <a:gd name="connsiteY238" fmla="*/ 152400 h 3289300"/>
                <a:gd name="connsiteX239" fmla="*/ 139700 w 5346700"/>
                <a:gd name="connsiteY239" fmla="*/ 139700 h 3289300"/>
                <a:gd name="connsiteX240" fmla="*/ 63500 w 5346700"/>
                <a:gd name="connsiteY240" fmla="*/ 88900 h 3289300"/>
                <a:gd name="connsiteX0" fmla="*/ 63500 w 5346700"/>
                <a:gd name="connsiteY0" fmla="*/ 88900 h 3289300"/>
                <a:gd name="connsiteX1" fmla="*/ 63500 w 5346700"/>
                <a:gd name="connsiteY1" fmla="*/ 88900 h 3289300"/>
                <a:gd name="connsiteX2" fmla="*/ 203200 w 5346700"/>
                <a:gd name="connsiteY2" fmla="*/ 190500 h 3289300"/>
                <a:gd name="connsiteX3" fmla="*/ 241300 w 5346700"/>
                <a:gd name="connsiteY3" fmla="*/ 177800 h 3289300"/>
                <a:gd name="connsiteX4" fmla="*/ 266700 w 5346700"/>
                <a:gd name="connsiteY4" fmla="*/ 139700 h 3289300"/>
                <a:gd name="connsiteX5" fmla="*/ 317500 w 5346700"/>
                <a:gd name="connsiteY5" fmla="*/ 228600 h 3289300"/>
                <a:gd name="connsiteX6" fmla="*/ 508000 w 5346700"/>
                <a:gd name="connsiteY6" fmla="*/ 177800 h 3289300"/>
                <a:gd name="connsiteX7" fmla="*/ 558800 w 5346700"/>
                <a:gd name="connsiteY7" fmla="*/ 190500 h 3289300"/>
                <a:gd name="connsiteX8" fmla="*/ 635000 w 5346700"/>
                <a:gd name="connsiteY8" fmla="*/ 165100 h 3289300"/>
                <a:gd name="connsiteX9" fmla="*/ 723900 w 5346700"/>
                <a:gd name="connsiteY9" fmla="*/ 152400 h 3289300"/>
                <a:gd name="connsiteX10" fmla="*/ 812800 w 5346700"/>
                <a:gd name="connsiteY10" fmla="*/ 139700 h 3289300"/>
                <a:gd name="connsiteX11" fmla="*/ 927100 w 5346700"/>
                <a:gd name="connsiteY11" fmla="*/ 152400 h 3289300"/>
                <a:gd name="connsiteX12" fmla="*/ 977900 w 5346700"/>
                <a:gd name="connsiteY12" fmla="*/ 228600 h 3289300"/>
                <a:gd name="connsiteX13" fmla="*/ 1016000 w 5346700"/>
                <a:gd name="connsiteY13" fmla="*/ 279400 h 3289300"/>
                <a:gd name="connsiteX14" fmla="*/ 1054100 w 5346700"/>
                <a:gd name="connsiteY14" fmla="*/ 152400 h 3289300"/>
                <a:gd name="connsiteX15" fmla="*/ 1079500 w 5346700"/>
                <a:gd name="connsiteY15" fmla="*/ 76200 h 3289300"/>
                <a:gd name="connsiteX16" fmla="*/ 1117600 w 5346700"/>
                <a:gd name="connsiteY16" fmla="*/ 0 h 3289300"/>
                <a:gd name="connsiteX17" fmla="*/ 1181100 w 5346700"/>
                <a:gd name="connsiteY17" fmla="*/ 50800 h 3289300"/>
                <a:gd name="connsiteX18" fmla="*/ 1308100 w 5346700"/>
                <a:gd name="connsiteY18" fmla="*/ 165100 h 3289300"/>
                <a:gd name="connsiteX19" fmla="*/ 1435100 w 5346700"/>
                <a:gd name="connsiteY19" fmla="*/ 152400 h 3289300"/>
                <a:gd name="connsiteX20" fmla="*/ 1473200 w 5346700"/>
                <a:gd name="connsiteY20" fmla="*/ 127000 h 3289300"/>
                <a:gd name="connsiteX21" fmla="*/ 1612900 w 5346700"/>
                <a:gd name="connsiteY21" fmla="*/ 139700 h 3289300"/>
                <a:gd name="connsiteX22" fmla="*/ 1625600 w 5346700"/>
                <a:gd name="connsiteY22" fmla="*/ 101600 h 3289300"/>
                <a:gd name="connsiteX23" fmla="*/ 1676400 w 5346700"/>
                <a:gd name="connsiteY23" fmla="*/ 177800 h 3289300"/>
                <a:gd name="connsiteX24" fmla="*/ 1727200 w 5346700"/>
                <a:gd name="connsiteY24" fmla="*/ 190500 h 3289300"/>
                <a:gd name="connsiteX25" fmla="*/ 1778000 w 5346700"/>
                <a:gd name="connsiteY25" fmla="*/ 152400 h 3289300"/>
                <a:gd name="connsiteX26" fmla="*/ 1828800 w 5346700"/>
                <a:gd name="connsiteY26" fmla="*/ 101600 h 3289300"/>
                <a:gd name="connsiteX27" fmla="*/ 1943100 w 5346700"/>
                <a:gd name="connsiteY27" fmla="*/ 114300 h 3289300"/>
                <a:gd name="connsiteX28" fmla="*/ 1968500 w 5346700"/>
                <a:gd name="connsiteY28" fmla="*/ 165100 h 3289300"/>
                <a:gd name="connsiteX29" fmla="*/ 2032000 w 5346700"/>
                <a:gd name="connsiteY29" fmla="*/ 177800 h 3289300"/>
                <a:gd name="connsiteX30" fmla="*/ 2120900 w 5346700"/>
                <a:gd name="connsiteY30" fmla="*/ 139700 h 3289300"/>
                <a:gd name="connsiteX31" fmla="*/ 2197100 w 5346700"/>
                <a:gd name="connsiteY31" fmla="*/ 127000 h 3289300"/>
                <a:gd name="connsiteX32" fmla="*/ 2349500 w 5346700"/>
                <a:gd name="connsiteY32" fmla="*/ 63500 h 3289300"/>
                <a:gd name="connsiteX33" fmla="*/ 2387600 w 5346700"/>
                <a:gd name="connsiteY33" fmla="*/ 50800 h 3289300"/>
                <a:gd name="connsiteX34" fmla="*/ 2438400 w 5346700"/>
                <a:gd name="connsiteY34" fmla="*/ 127000 h 3289300"/>
                <a:gd name="connsiteX35" fmla="*/ 2552700 w 5346700"/>
                <a:gd name="connsiteY35" fmla="*/ 114300 h 3289300"/>
                <a:gd name="connsiteX36" fmla="*/ 2628900 w 5346700"/>
                <a:gd name="connsiteY36" fmla="*/ 63500 h 3289300"/>
                <a:gd name="connsiteX37" fmla="*/ 2743200 w 5346700"/>
                <a:gd name="connsiteY37" fmla="*/ 50800 h 3289300"/>
                <a:gd name="connsiteX38" fmla="*/ 2781300 w 5346700"/>
                <a:gd name="connsiteY38" fmla="*/ 38100 h 3289300"/>
                <a:gd name="connsiteX39" fmla="*/ 2870200 w 5346700"/>
                <a:gd name="connsiteY39" fmla="*/ 114300 h 3289300"/>
                <a:gd name="connsiteX40" fmla="*/ 2959100 w 5346700"/>
                <a:gd name="connsiteY40" fmla="*/ 88900 h 3289300"/>
                <a:gd name="connsiteX41" fmla="*/ 2997200 w 5346700"/>
                <a:gd name="connsiteY41" fmla="*/ 101600 h 3289300"/>
                <a:gd name="connsiteX42" fmla="*/ 3035300 w 5346700"/>
                <a:gd name="connsiteY42" fmla="*/ 88900 h 3289300"/>
                <a:gd name="connsiteX43" fmla="*/ 3073400 w 5346700"/>
                <a:gd name="connsiteY43" fmla="*/ 63500 h 3289300"/>
                <a:gd name="connsiteX44" fmla="*/ 3111500 w 5346700"/>
                <a:gd name="connsiteY44" fmla="*/ 114300 h 3289300"/>
                <a:gd name="connsiteX45" fmla="*/ 3149600 w 5346700"/>
                <a:gd name="connsiteY45" fmla="*/ 139700 h 3289300"/>
                <a:gd name="connsiteX46" fmla="*/ 3225800 w 5346700"/>
                <a:gd name="connsiteY46" fmla="*/ 165100 h 3289300"/>
                <a:gd name="connsiteX47" fmla="*/ 3276600 w 5346700"/>
                <a:gd name="connsiteY47" fmla="*/ 139700 h 3289300"/>
                <a:gd name="connsiteX48" fmla="*/ 3390900 w 5346700"/>
                <a:gd name="connsiteY48" fmla="*/ 165100 h 3289300"/>
                <a:gd name="connsiteX49" fmla="*/ 3517900 w 5346700"/>
                <a:gd name="connsiteY49" fmla="*/ 152400 h 3289300"/>
                <a:gd name="connsiteX50" fmla="*/ 3568700 w 5346700"/>
                <a:gd name="connsiteY50" fmla="*/ 139700 h 3289300"/>
                <a:gd name="connsiteX51" fmla="*/ 3606800 w 5346700"/>
                <a:gd name="connsiteY51" fmla="*/ 101600 h 3289300"/>
                <a:gd name="connsiteX52" fmla="*/ 3619500 w 5346700"/>
                <a:gd name="connsiteY52" fmla="*/ 63500 h 3289300"/>
                <a:gd name="connsiteX53" fmla="*/ 3695700 w 5346700"/>
                <a:gd name="connsiteY53" fmla="*/ 114300 h 3289300"/>
                <a:gd name="connsiteX54" fmla="*/ 3733800 w 5346700"/>
                <a:gd name="connsiteY54" fmla="*/ 215900 h 3289300"/>
                <a:gd name="connsiteX55" fmla="*/ 3759200 w 5346700"/>
                <a:gd name="connsiteY55" fmla="*/ 254000 h 3289300"/>
                <a:gd name="connsiteX56" fmla="*/ 3771900 w 5346700"/>
                <a:gd name="connsiteY56" fmla="*/ 292100 h 3289300"/>
                <a:gd name="connsiteX57" fmla="*/ 3810000 w 5346700"/>
                <a:gd name="connsiteY57" fmla="*/ 317500 h 3289300"/>
                <a:gd name="connsiteX58" fmla="*/ 3848100 w 5346700"/>
                <a:gd name="connsiteY58" fmla="*/ 355600 h 3289300"/>
                <a:gd name="connsiteX59" fmla="*/ 3924300 w 5346700"/>
                <a:gd name="connsiteY59" fmla="*/ 330200 h 3289300"/>
                <a:gd name="connsiteX60" fmla="*/ 3949700 w 5346700"/>
                <a:gd name="connsiteY60" fmla="*/ 381000 h 3289300"/>
                <a:gd name="connsiteX61" fmla="*/ 3975100 w 5346700"/>
                <a:gd name="connsiteY61" fmla="*/ 444500 h 3289300"/>
                <a:gd name="connsiteX62" fmla="*/ 3987800 w 5346700"/>
                <a:gd name="connsiteY62" fmla="*/ 533400 h 3289300"/>
                <a:gd name="connsiteX63" fmla="*/ 4013200 w 5346700"/>
                <a:gd name="connsiteY63" fmla="*/ 571500 h 3289300"/>
                <a:gd name="connsiteX64" fmla="*/ 4064000 w 5346700"/>
                <a:gd name="connsiteY64" fmla="*/ 469900 h 3289300"/>
                <a:gd name="connsiteX65" fmla="*/ 4089400 w 5346700"/>
                <a:gd name="connsiteY65" fmla="*/ 355600 h 3289300"/>
                <a:gd name="connsiteX66" fmla="*/ 4114800 w 5346700"/>
                <a:gd name="connsiteY66" fmla="*/ 292100 h 3289300"/>
                <a:gd name="connsiteX67" fmla="*/ 4127500 w 5346700"/>
                <a:gd name="connsiteY67" fmla="*/ 203200 h 3289300"/>
                <a:gd name="connsiteX68" fmla="*/ 4140200 w 5346700"/>
                <a:gd name="connsiteY68" fmla="*/ 152400 h 3289300"/>
                <a:gd name="connsiteX69" fmla="*/ 4165600 w 5346700"/>
                <a:gd name="connsiteY69" fmla="*/ 190500 h 3289300"/>
                <a:gd name="connsiteX70" fmla="*/ 4241800 w 5346700"/>
                <a:gd name="connsiteY70" fmla="*/ 228600 h 3289300"/>
                <a:gd name="connsiteX71" fmla="*/ 4330700 w 5346700"/>
                <a:gd name="connsiteY71" fmla="*/ 203200 h 3289300"/>
                <a:gd name="connsiteX72" fmla="*/ 4343400 w 5346700"/>
                <a:gd name="connsiteY72" fmla="*/ 165100 h 3289300"/>
                <a:gd name="connsiteX73" fmla="*/ 4381500 w 5346700"/>
                <a:gd name="connsiteY73" fmla="*/ 139700 h 3289300"/>
                <a:gd name="connsiteX74" fmla="*/ 4419600 w 5346700"/>
                <a:gd name="connsiteY74" fmla="*/ 177800 h 3289300"/>
                <a:gd name="connsiteX75" fmla="*/ 4445000 w 5346700"/>
                <a:gd name="connsiteY75" fmla="*/ 215900 h 3289300"/>
                <a:gd name="connsiteX76" fmla="*/ 4483100 w 5346700"/>
                <a:gd name="connsiteY76" fmla="*/ 139700 h 3289300"/>
                <a:gd name="connsiteX77" fmla="*/ 4521200 w 5346700"/>
                <a:gd name="connsiteY77" fmla="*/ 127000 h 3289300"/>
                <a:gd name="connsiteX78" fmla="*/ 4597400 w 5346700"/>
                <a:gd name="connsiteY78" fmla="*/ 152400 h 3289300"/>
                <a:gd name="connsiteX79" fmla="*/ 4711700 w 5346700"/>
                <a:gd name="connsiteY79" fmla="*/ 165100 h 3289300"/>
                <a:gd name="connsiteX80" fmla="*/ 4737100 w 5346700"/>
                <a:gd name="connsiteY80" fmla="*/ 215900 h 3289300"/>
                <a:gd name="connsiteX81" fmla="*/ 4800600 w 5346700"/>
                <a:gd name="connsiteY81" fmla="*/ 317500 h 3289300"/>
                <a:gd name="connsiteX82" fmla="*/ 4876800 w 5346700"/>
                <a:gd name="connsiteY82" fmla="*/ 304800 h 3289300"/>
                <a:gd name="connsiteX83" fmla="*/ 4914900 w 5346700"/>
                <a:gd name="connsiteY83" fmla="*/ 292100 h 3289300"/>
                <a:gd name="connsiteX84" fmla="*/ 4965700 w 5346700"/>
                <a:gd name="connsiteY84" fmla="*/ 304800 h 3289300"/>
                <a:gd name="connsiteX85" fmla="*/ 5067300 w 5346700"/>
                <a:gd name="connsiteY85" fmla="*/ 330200 h 3289300"/>
                <a:gd name="connsiteX86" fmla="*/ 5118100 w 5346700"/>
                <a:gd name="connsiteY86" fmla="*/ 698500 h 3289300"/>
                <a:gd name="connsiteX87" fmla="*/ 5181600 w 5346700"/>
                <a:gd name="connsiteY87" fmla="*/ 749300 h 3289300"/>
                <a:gd name="connsiteX88" fmla="*/ 5321300 w 5346700"/>
                <a:gd name="connsiteY88" fmla="*/ 825500 h 3289300"/>
                <a:gd name="connsiteX89" fmla="*/ 5283200 w 5346700"/>
                <a:gd name="connsiteY89" fmla="*/ 901700 h 3289300"/>
                <a:gd name="connsiteX90" fmla="*/ 5295900 w 5346700"/>
                <a:gd name="connsiteY90" fmla="*/ 977900 h 3289300"/>
                <a:gd name="connsiteX91" fmla="*/ 5308600 w 5346700"/>
                <a:gd name="connsiteY91" fmla="*/ 1231900 h 3289300"/>
                <a:gd name="connsiteX92" fmla="*/ 5283200 w 5346700"/>
                <a:gd name="connsiteY92" fmla="*/ 1308100 h 3289300"/>
                <a:gd name="connsiteX93" fmla="*/ 5270500 w 5346700"/>
                <a:gd name="connsiteY93" fmla="*/ 1397000 h 3289300"/>
                <a:gd name="connsiteX94" fmla="*/ 5321300 w 5346700"/>
                <a:gd name="connsiteY94" fmla="*/ 1473200 h 3289300"/>
                <a:gd name="connsiteX95" fmla="*/ 5346700 w 5346700"/>
                <a:gd name="connsiteY95" fmla="*/ 1511300 h 3289300"/>
                <a:gd name="connsiteX96" fmla="*/ 5334000 w 5346700"/>
                <a:gd name="connsiteY96" fmla="*/ 1752600 h 3289300"/>
                <a:gd name="connsiteX97" fmla="*/ 5321300 w 5346700"/>
                <a:gd name="connsiteY97" fmla="*/ 1790700 h 3289300"/>
                <a:gd name="connsiteX98" fmla="*/ 5283200 w 5346700"/>
                <a:gd name="connsiteY98" fmla="*/ 1816100 h 3289300"/>
                <a:gd name="connsiteX99" fmla="*/ 5270500 w 5346700"/>
                <a:gd name="connsiteY99" fmla="*/ 1854200 h 3289300"/>
                <a:gd name="connsiteX100" fmla="*/ 5308600 w 5346700"/>
                <a:gd name="connsiteY100" fmla="*/ 1943100 h 3289300"/>
                <a:gd name="connsiteX101" fmla="*/ 5295900 w 5346700"/>
                <a:gd name="connsiteY101" fmla="*/ 2032000 h 3289300"/>
                <a:gd name="connsiteX102" fmla="*/ 5270500 w 5346700"/>
                <a:gd name="connsiteY102" fmla="*/ 2108200 h 3289300"/>
                <a:gd name="connsiteX103" fmla="*/ 5270500 w 5346700"/>
                <a:gd name="connsiteY103" fmla="*/ 2387600 h 3289300"/>
                <a:gd name="connsiteX104" fmla="*/ 5245100 w 5346700"/>
                <a:gd name="connsiteY104" fmla="*/ 2463800 h 3289300"/>
                <a:gd name="connsiteX105" fmla="*/ 5295900 w 5346700"/>
                <a:gd name="connsiteY105" fmla="*/ 2514600 h 3289300"/>
                <a:gd name="connsiteX106" fmla="*/ 5334000 w 5346700"/>
                <a:gd name="connsiteY106" fmla="*/ 2540000 h 3289300"/>
                <a:gd name="connsiteX107" fmla="*/ 5321300 w 5346700"/>
                <a:gd name="connsiteY107" fmla="*/ 2603500 h 3289300"/>
                <a:gd name="connsiteX108" fmla="*/ 5295900 w 5346700"/>
                <a:gd name="connsiteY108" fmla="*/ 2679700 h 3289300"/>
                <a:gd name="connsiteX109" fmla="*/ 5308600 w 5346700"/>
                <a:gd name="connsiteY109" fmla="*/ 2806700 h 3289300"/>
                <a:gd name="connsiteX110" fmla="*/ 5270500 w 5346700"/>
                <a:gd name="connsiteY110" fmla="*/ 2832100 h 3289300"/>
                <a:gd name="connsiteX111" fmla="*/ 5257800 w 5346700"/>
                <a:gd name="connsiteY111" fmla="*/ 2870200 h 3289300"/>
                <a:gd name="connsiteX112" fmla="*/ 5245100 w 5346700"/>
                <a:gd name="connsiteY112" fmla="*/ 3073400 h 3289300"/>
                <a:gd name="connsiteX113" fmla="*/ 5194300 w 5346700"/>
                <a:gd name="connsiteY113" fmla="*/ 3098800 h 3289300"/>
                <a:gd name="connsiteX114" fmla="*/ 5016500 w 5346700"/>
                <a:gd name="connsiteY114" fmla="*/ 3111500 h 3289300"/>
                <a:gd name="connsiteX115" fmla="*/ 4953000 w 5346700"/>
                <a:gd name="connsiteY115" fmla="*/ 3073400 h 3289300"/>
                <a:gd name="connsiteX116" fmla="*/ 4914900 w 5346700"/>
                <a:gd name="connsiteY116" fmla="*/ 3098800 h 3289300"/>
                <a:gd name="connsiteX117" fmla="*/ 4851400 w 5346700"/>
                <a:gd name="connsiteY117" fmla="*/ 3111500 h 3289300"/>
                <a:gd name="connsiteX118" fmla="*/ 4787900 w 5346700"/>
                <a:gd name="connsiteY118" fmla="*/ 3149600 h 3289300"/>
                <a:gd name="connsiteX119" fmla="*/ 4724400 w 5346700"/>
                <a:gd name="connsiteY119" fmla="*/ 3263900 h 3289300"/>
                <a:gd name="connsiteX120" fmla="*/ 4673600 w 5346700"/>
                <a:gd name="connsiteY120" fmla="*/ 3251200 h 3289300"/>
                <a:gd name="connsiteX121" fmla="*/ 4584700 w 5346700"/>
                <a:gd name="connsiteY121" fmla="*/ 3213100 h 3289300"/>
                <a:gd name="connsiteX122" fmla="*/ 4521200 w 5346700"/>
                <a:gd name="connsiteY122" fmla="*/ 3225800 h 3289300"/>
                <a:gd name="connsiteX123" fmla="*/ 4470400 w 5346700"/>
                <a:gd name="connsiteY123" fmla="*/ 3187700 h 3289300"/>
                <a:gd name="connsiteX124" fmla="*/ 4432300 w 5346700"/>
                <a:gd name="connsiteY124" fmla="*/ 3162300 h 3289300"/>
                <a:gd name="connsiteX125" fmla="*/ 4356100 w 5346700"/>
                <a:gd name="connsiteY125" fmla="*/ 3175000 h 3289300"/>
                <a:gd name="connsiteX126" fmla="*/ 4343400 w 5346700"/>
                <a:gd name="connsiteY126" fmla="*/ 3136900 h 3289300"/>
                <a:gd name="connsiteX127" fmla="*/ 4267200 w 5346700"/>
                <a:gd name="connsiteY127" fmla="*/ 3149600 h 3289300"/>
                <a:gd name="connsiteX128" fmla="*/ 4229100 w 5346700"/>
                <a:gd name="connsiteY128" fmla="*/ 3175000 h 3289300"/>
                <a:gd name="connsiteX129" fmla="*/ 4038600 w 5346700"/>
                <a:gd name="connsiteY129" fmla="*/ 3149600 h 3289300"/>
                <a:gd name="connsiteX130" fmla="*/ 3975100 w 5346700"/>
                <a:gd name="connsiteY130" fmla="*/ 3124200 h 3289300"/>
                <a:gd name="connsiteX131" fmla="*/ 3937000 w 5346700"/>
                <a:gd name="connsiteY131" fmla="*/ 3098800 h 3289300"/>
                <a:gd name="connsiteX132" fmla="*/ 3898900 w 5346700"/>
                <a:gd name="connsiteY132" fmla="*/ 3111500 h 3289300"/>
                <a:gd name="connsiteX133" fmla="*/ 3644900 w 5346700"/>
                <a:gd name="connsiteY133" fmla="*/ 3136900 h 3289300"/>
                <a:gd name="connsiteX134" fmla="*/ 3594100 w 5346700"/>
                <a:gd name="connsiteY134" fmla="*/ 3149600 h 3289300"/>
                <a:gd name="connsiteX135" fmla="*/ 3517900 w 5346700"/>
                <a:gd name="connsiteY135" fmla="*/ 3111500 h 3289300"/>
                <a:gd name="connsiteX136" fmla="*/ 3403600 w 5346700"/>
                <a:gd name="connsiteY136" fmla="*/ 3124200 h 3289300"/>
                <a:gd name="connsiteX137" fmla="*/ 3352800 w 5346700"/>
                <a:gd name="connsiteY137" fmla="*/ 3009900 h 3289300"/>
                <a:gd name="connsiteX138" fmla="*/ 3327400 w 5346700"/>
                <a:gd name="connsiteY138" fmla="*/ 2933700 h 3289300"/>
                <a:gd name="connsiteX139" fmla="*/ 3314700 w 5346700"/>
                <a:gd name="connsiteY139" fmla="*/ 2971800 h 3289300"/>
                <a:gd name="connsiteX140" fmla="*/ 3302000 w 5346700"/>
                <a:gd name="connsiteY140" fmla="*/ 3022600 h 3289300"/>
                <a:gd name="connsiteX141" fmla="*/ 3251200 w 5346700"/>
                <a:gd name="connsiteY141" fmla="*/ 3213100 h 3289300"/>
                <a:gd name="connsiteX142" fmla="*/ 3187700 w 5346700"/>
                <a:gd name="connsiteY142" fmla="*/ 3200400 h 3289300"/>
                <a:gd name="connsiteX143" fmla="*/ 3098800 w 5346700"/>
                <a:gd name="connsiteY143" fmla="*/ 3136900 h 3289300"/>
                <a:gd name="connsiteX144" fmla="*/ 3060700 w 5346700"/>
                <a:gd name="connsiteY144" fmla="*/ 3124200 h 3289300"/>
                <a:gd name="connsiteX145" fmla="*/ 2997200 w 5346700"/>
                <a:gd name="connsiteY145" fmla="*/ 3136900 h 3289300"/>
                <a:gd name="connsiteX146" fmla="*/ 2971800 w 5346700"/>
                <a:gd name="connsiteY146" fmla="*/ 3175000 h 3289300"/>
                <a:gd name="connsiteX147" fmla="*/ 2933700 w 5346700"/>
                <a:gd name="connsiteY147" fmla="*/ 3200400 h 3289300"/>
                <a:gd name="connsiteX148" fmla="*/ 2832100 w 5346700"/>
                <a:gd name="connsiteY148" fmla="*/ 3200400 h 3289300"/>
                <a:gd name="connsiteX149" fmla="*/ 2768600 w 5346700"/>
                <a:gd name="connsiteY149" fmla="*/ 3175000 h 3289300"/>
                <a:gd name="connsiteX150" fmla="*/ 2667000 w 5346700"/>
                <a:gd name="connsiteY150" fmla="*/ 3136900 h 3289300"/>
                <a:gd name="connsiteX151" fmla="*/ 2628900 w 5346700"/>
                <a:gd name="connsiteY151" fmla="*/ 3111500 h 3289300"/>
                <a:gd name="connsiteX152" fmla="*/ 2387600 w 5346700"/>
                <a:gd name="connsiteY152" fmla="*/ 3098800 h 3289300"/>
                <a:gd name="connsiteX153" fmla="*/ 2247900 w 5346700"/>
                <a:gd name="connsiteY153" fmla="*/ 3124200 h 3289300"/>
                <a:gd name="connsiteX154" fmla="*/ 2222500 w 5346700"/>
                <a:gd name="connsiteY154" fmla="*/ 3162300 h 3289300"/>
                <a:gd name="connsiteX155" fmla="*/ 2171700 w 5346700"/>
                <a:gd name="connsiteY155" fmla="*/ 3187700 h 3289300"/>
                <a:gd name="connsiteX156" fmla="*/ 2019300 w 5346700"/>
                <a:gd name="connsiteY156" fmla="*/ 3213100 h 3289300"/>
                <a:gd name="connsiteX157" fmla="*/ 1993900 w 5346700"/>
                <a:gd name="connsiteY157" fmla="*/ 3251200 h 3289300"/>
                <a:gd name="connsiteX158" fmla="*/ 1955800 w 5346700"/>
                <a:gd name="connsiteY158" fmla="*/ 3225800 h 3289300"/>
                <a:gd name="connsiteX159" fmla="*/ 1892300 w 5346700"/>
                <a:gd name="connsiteY159" fmla="*/ 3200400 h 3289300"/>
                <a:gd name="connsiteX160" fmla="*/ 1714500 w 5346700"/>
                <a:gd name="connsiteY160" fmla="*/ 3149600 h 3289300"/>
                <a:gd name="connsiteX161" fmla="*/ 1511300 w 5346700"/>
                <a:gd name="connsiteY161" fmla="*/ 3136900 h 3289300"/>
                <a:gd name="connsiteX162" fmla="*/ 1422400 w 5346700"/>
                <a:gd name="connsiteY162" fmla="*/ 3111500 h 3289300"/>
                <a:gd name="connsiteX163" fmla="*/ 1358900 w 5346700"/>
                <a:gd name="connsiteY163" fmla="*/ 3035300 h 3289300"/>
                <a:gd name="connsiteX164" fmla="*/ 1282700 w 5346700"/>
                <a:gd name="connsiteY164" fmla="*/ 3022600 h 3289300"/>
                <a:gd name="connsiteX165" fmla="*/ 1244600 w 5346700"/>
                <a:gd name="connsiteY165" fmla="*/ 3035300 h 3289300"/>
                <a:gd name="connsiteX166" fmla="*/ 1193800 w 5346700"/>
                <a:gd name="connsiteY166" fmla="*/ 3048000 h 3289300"/>
                <a:gd name="connsiteX167" fmla="*/ 1130300 w 5346700"/>
                <a:gd name="connsiteY167" fmla="*/ 3136900 h 3289300"/>
                <a:gd name="connsiteX168" fmla="*/ 1117600 w 5346700"/>
                <a:gd name="connsiteY168" fmla="*/ 3200400 h 3289300"/>
                <a:gd name="connsiteX169" fmla="*/ 1092200 w 5346700"/>
                <a:gd name="connsiteY169" fmla="*/ 3238500 h 3289300"/>
                <a:gd name="connsiteX170" fmla="*/ 1066800 w 5346700"/>
                <a:gd name="connsiteY170" fmla="*/ 3289300 h 3289300"/>
                <a:gd name="connsiteX171" fmla="*/ 1041400 w 5346700"/>
                <a:gd name="connsiteY171" fmla="*/ 3238500 h 3289300"/>
                <a:gd name="connsiteX172" fmla="*/ 990600 w 5346700"/>
                <a:gd name="connsiteY172" fmla="*/ 3060700 h 3289300"/>
                <a:gd name="connsiteX173" fmla="*/ 952500 w 5346700"/>
                <a:gd name="connsiteY173" fmla="*/ 3086100 h 3289300"/>
                <a:gd name="connsiteX174" fmla="*/ 787400 w 5346700"/>
                <a:gd name="connsiteY174" fmla="*/ 3086100 h 3289300"/>
                <a:gd name="connsiteX175" fmla="*/ 723900 w 5346700"/>
                <a:gd name="connsiteY175" fmla="*/ 3098800 h 3289300"/>
                <a:gd name="connsiteX176" fmla="*/ 698500 w 5346700"/>
                <a:gd name="connsiteY176" fmla="*/ 3136900 h 3289300"/>
                <a:gd name="connsiteX177" fmla="*/ 660400 w 5346700"/>
                <a:gd name="connsiteY177" fmla="*/ 3111500 h 3289300"/>
                <a:gd name="connsiteX178" fmla="*/ 558800 w 5346700"/>
                <a:gd name="connsiteY178" fmla="*/ 3060700 h 3289300"/>
                <a:gd name="connsiteX179" fmla="*/ 469900 w 5346700"/>
                <a:gd name="connsiteY179" fmla="*/ 3009900 h 3289300"/>
                <a:gd name="connsiteX180" fmla="*/ 406400 w 5346700"/>
                <a:gd name="connsiteY180" fmla="*/ 3073400 h 3289300"/>
                <a:gd name="connsiteX181" fmla="*/ 368300 w 5346700"/>
                <a:gd name="connsiteY181" fmla="*/ 3086100 h 3289300"/>
                <a:gd name="connsiteX182" fmla="*/ 254000 w 5346700"/>
                <a:gd name="connsiteY182" fmla="*/ 3086100 h 3289300"/>
                <a:gd name="connsiteX183" fmla="*/ 228600 w 5346700"/>
                <a:gd name="connsiteY183" fmla="*/ 3124200 h 3289300"/>
                <a:gd name="connsiteX184" fmla="*/ 203200 w 5346700"/>
                <a:gd name="connsiteY184" fmla="*/ 3086100 h 3289300"/>
                <a:gd name="connsiteX185" fmla="*/ 203200 w 5346700"/>
                <a:gd name="connsiteY185" fmla="*/ 2895600 h 3289300"/>
                <a:gd name="connsiteX186" fmla="*/ 266700 w 5346700"/>
                <a:gd name="connsiteY186" fmla="*/ 2857500 h 3289300"/>
                <a:gd name="connsiteX187" fmla="*/ 317500 w 5346700"/>
                <a:gd name="connsiteY187" fmla="*/ 2844800 h 3289300"/>
                <a:gd name="connsiteX188" fmla="*/ 355600 w 5346700"/>
                <a:gd name="connsiteY188" fmla="*/ 2832100 h 3289300"/>
                <a:gd name="connsiteX189" fmla="*/ 381000 w 5346700"/>
                <a:gd name="connsiteY189" fmla="*/ 2794000 h 3289300"/>
                <a:gd name="connsiteX190" fmla="*/ 342900 w 5346700"/>
                <a:gd name="connsiteY190" fmla="*/ 2781300 h 3289300"/>
                <a:gd name="connsiteX191" fmla="*/ 317500 w 5346700"/>
                <a:gd name="connsiteY191" fmla="*/ 2743200 h 3289300"/>
                <a:gd name="connsiteX192" fmla="*/ 279400 w 5346700"/>
                <a:gd name="connsiteY192" fmla="*/ 2717800 h 3289300"/>
                <a:gd name="connsiteX193" fmla="*/ 241300 w 5346700"/>
                <a:gd name="connsiteY193" fmla="*/ 2679700 h 3289300"/>
                <a:gd name="connsiteX194" fmla="*/ 165100 w 5346700"/>
                <a:gd name="connsiteY194" fmla="*/ 2628900 h 3289300"/>
                <a:gd name="connsiteX195" fmla="*/ 190500 w 5346700"/>
                <a:gd name="connsiteY195" fmla="*/ 2590800 h 3289300"/>
                <a:gd name="connsiteX196" fmla="*/ 228600 w 5346700"/>
                <a:gd name="connsiteY196" fmla="*/ 2501900 h 3289300"/>
                <a:gd name="connsiteX197" fmla="*/ 203200 w 5346700"/>
                <a:gd name="connsiteY197" fmla="*/ 2298700 h 3289300"/>
                <a:gd name="connsiteX198" fmla="*/ 139700 w 5346700"/>
                <a:gd name="connsiteY198" fmla="*/ 2286000 h 3289300"/>
                <a:gd name="connsiteX199" fmla="*/ 127000 w 5346700"/>
                <a:gd name="connsiteY199" fmla="*/ 2247900 h 3289300"/>
                <a:gd name="connsiteX200" fmla="*/ 203200 w 5346700"/>
                <a:gd name="connsiteY200" fmla="*/ 2171700 h 3289300"/>
                <a:gd name="connsiteX201" fmla="*/ 228600 w 5346700"/>
                <a:gd name="connsiteY201" fmla="*/ 2133600 h 3289300"/>
                <a:gd name="connsiteX202" fmla="*/ 215900 w 5346700"/>
                <a:gd name="connsiteY202" fmla="*/ 2019300 h 3289300"/>
                <a:gd name="connsiteX203" fmla="*/ 177800 w 5346700"/>
                <a:gd name="connsiteY203" fmla="*/ 1968500 h 3289300"/>
                <a:gd name="connsiteX204" fmla="*/ 165100 w 5346700"/>
                <a:gd name="connsiteY204" fmla="*/ 1930400 h 3289300"/>
                <a:gd name="connsiteX205" fmla="*/ 177800 w 5346700"/>
                <a:gd name="connsiteY205" fmla="*/ 1765300 h 3289300"/>
                <a:gd name="connsiteX206" fmla="*/ 203200 w 5346700"/>
                <a:gd name="connsiteY206" fmla="*/ 1727200 h 3289300"/>
                <a:gd name="connsiteX207" fmla="*/ 215900 w 5346700"/>
                <a:gd name="connsiteY207" fmla="*/ 1625600 h 3289300"/>
                <a:gd name="connsiteX208" fmla="*/ 266700 w 5346700"/>
                <a:gd name="connsiteY208" fmla="*/ 1612900 h 3289300"/>
                <a:gd name="connsiteX209" fmla="*/ 266700 w 5346700"/>
                <a:gd name="connsiteY209" fmla="*/ 1422400 h 3289300"/>
                <a:gd name="connsiteX210" fmla="*/ 241300 w 5346700"/>
                <a:gd name="connsiteY210" fmla="*/ 1384300 h 3289300"/>
                <a:gd name="connsiteX211" fmla="*/ 215900 w 5346700"/>
                <a:gd name="connsiteY211" fmla="*/ 1295400 h 3289300"/>
                <a:gd name="connsiteX212" fmla="*/ 165100 w 5346700"/>
                <a:gd name="connsiteY212" fmla="*/ 1244600 h 3289300"/>
                <a:gd name="connsiteX213" fmla="*/ 177800 w 5346700"/>
                <a:gd name="connsiteY213" fmla="*/ 1206500 h 3289300"/>
                <a:gd name="connsiteX214" fmla="*/ 342900 w 5346700"/>
                <a:gd name="connsiteY214" fmla="*/ 1155700 h 3289300"/>
                <a:gd name="connsiteX215" fmla="*/ 317500 w 5346700"/>
                <a:gd name="connsiteY215" fmla="*/ 1117600 h 3289300"/>
                <a:gd name="connsiteX216" fmla="*/ 304800 w 5346700"/>
                <a:gd name="connsiteY216" fmla="*/ 1041400 h 3289300"/>
                <a:gd name="connsiteX217" fmla="*/ 205912 w 5346700"/>
                <a:gd name="connsiteY217" fmla="*/ 982452 h 3289300"/>
                <a:gd name="connsiteX218" fmla="*/ 146407 w 5346700"/>
                <a:gd name="connsiteY218" fmla="*/ 926829 h 3289300"/>
                <a:gd name="connsiteX219" fmla="*/ 86902 w 5346700"/>
                <a:gd name="connsiteY219" fmla="*/ 884926 h 3289300"/>
                <a:gd name="connsiteX220" fmla="*/ 139700 w 5346700"/>
                <a:gd name="connsiteY220" fmla="*/ 850900 h 3289300"/>
                <a:gd name="connsiteX221" fmla="*/ 228600 w 5346700"/>
                <a:gd name="connsiteY221" fmla="*/ 838200 h 3289300"/>
                <a:gd name="connsiteX222" fmla="*/ 266700 w 5346700"/>
                <a:gd name="connsiteY222" fmla="*/ 825500 h 3289300"/>
                <a:gd name="connsiteX223" fmla="*/ 457200 w 5346700"/>
                <a:gd name="connsiteY223" fmla="*/ 838200 h 3289300"/>
                <a:gd name="connsiteX224" fmla="*/ 419100 w 5346700"/>
                <a:gd name="connsiteY224" fmla="*/ 850900 h 3289300"/>
                <a:gd name="connsiteX225" fmla="*/ 381000 w 5346700"/>
                <a:gd name="connsiteY225" fmla="*/ 825500 h 3289300"/>
                <a:gd name="connsiteX226" fmla="*/ 317500 w 5346700"/>
                <a:gd name="connsiteY226" fmla="*/ 812800 h 3289300"/>
                <a:gd name="connsiteX227" fmla="*/ 184435 w 5346700"/>
                <a:gd name="connsiteY227" fmla="*/ 665493 h 3289300"/>
                <a:gd name="connsiteX228" fmla="*/ 228600 w 5346700"/>
                <a:gd name="connsiteY228" fmla="*/ 622300 h 3289300"/>
                <a:gd name="connsiteX229" fmla="*/ 241300 w 5346700"/>
                <a:gd name="connsiteY229" fmla="*/ 584200 h 3289300"/>
                <a:gd name="connsiteX230" fmla="*/ 228600 w 5346700"/>
                <a:gd name="connsiteY230" fmla="*/ 495300 h 3289300"/>
                <a:gd name="connsiteX231" fmla="*/ 203200 w 5346700"/>
                <a:gd name="connsiteY231" fmla="*/ 393700 h 3289300"/>
                <a:gd name="connsiteX232" fmla="*/ 215900 w 5346700"/>
                <a:gd name="connsiteY232" fmla="*/ 330200 h 3289300"/>
                <a:gd name="connsiteX233" fmla="*/ 165100 w 5346700"/>
                <a:gd name="connsiteY233" fmla="*/ 279400 h 3289300"/>
                <a:gd name="connsiteX234" fmla="*/ 114300 w 5346700"/>
                <a:gd name="connsiteY234" fmla="*/ 254000 h 3289300"/>
                <a:gd name="connsiteX235" fmla="*/ 76200 w 5346700"/>
                <a:gd name="connsiteY235" fmla="*/ 228600 h 3289300"/>
                <a:gd name="connsiteX236" fmla="*/ 0 w 5346700"/>
                <a:gd name="connsiteY236" fmla="*/ 203200 h 3289300"/>
                <a:gd name="connsiteX237" fmla="*/ 12700 w 5346700"/>
                <a:gd name="connsiteY237" fmla="*/ 165100 h 3289300"/>
                <a:gd name="connsiteX238" fmla="*/ 50800 w 5346700"/>
                <a:gd name="connsiteY238" fmla="*/ 152400 h 3289300"/>
                <a:gd name="connsiteX239" fmla="*/ 139700 w 5346700"/>
                <a:gd name="connsiteY239" fmla="*/ 139700 h 3289300"/>
                <a:gd name="connsiteX240" fmla="*/ 63500 w 5346700"/>
                <a:gd name="connsiteY240" fmla="*/ 88900 h 3289300"/>
                <a:gd name="connsiteX0" fmla="*/ 63500 w 5346700"/>
                <a:gd name="connsiteY0" fmla="*/ 88900 h 3289300"/>
                <a:gd name="connsiteX1" fmla="*/ 63500 w 5346700"/>
                <a:gd name="connsiteY1" fmla="*/ 88900 h 3289300"/>
                <a:gd name="connsiteX2" fmla="*/ 203200 w 5346700"/>
                <a:gd name="connsiteY2" fmla="*/ 190500 h 3289300"/>
                <a:gd name="connsiteX3" fmla="*/ 241300 w 5346700"/>
                <a:gd name="connsiteY3" fmla="*/ 177800 h 3289300"/>
                <a:gd name="connsiteX4" fmla="*/ 266700 w 5346700"/>
                <a:gd name="connsiteY4" fmla="*/ 139700 h 3289300"/>
                <a:gd name="connsiteX5" fmla="*/ 317500 w 5346700"/>
                <a:gd name="connsiteY5" fmla="*/ 228600 h 3289300"/>
                <a:gd name="connsiteX6" fmla="*/ 508000 w 5346700"/>
                <a:gd name="connsiteY6" fmla="*/ 177800 h 3289300"/>
                <a:gd name="connsiteX7" fmla="*/ 558800 w 5346700"/>
                <a:gd name="connsiteY7" fmla="*/ 190500 h 3289300"/>
                <a:gd name="connsiteX8" fmla="*/ 635000 w 5346700"/>
                <a:gd name="connsiteY8" fmla="*/ 165100 h 3289300"/>
                <a:gd name="connsiteX9" fmla="*/ 723900 w 5346700"/>
                <a:gd name="connsiteY9" fmla="*/ 152400 h 3289300"/>
                <a:gd name="connsiteX10" fmla="*/ 812800 w 5346700"/>
                <a:gd name="connsiteY10" fmla="*/ 139700 h 3289300"/>
                <a:gd name="connsiteX11" fmla="*/ 927100 w 5346700"/>
                <a:gd name="connsiteY11" fmla="*/ 152400 h 3289300"/>
                <a:gd name="connsiteX12" fmla="*/ 977900 w 5346700"/>
                <a:gd name="connsiteY12" fmla="*/ 228600 h 3289300"/>
                <a:gd name="connsiteX13" fmla="*/ 1016000 w 5346700"/>
                <a:gd name="connsiteY13" fmla="*/ 279400 h 3289300"/>
                <a:gd name="connsiteX14" fmla="*/ 1054100 w 5346700"/>
                <a:gd name="connsiteY14" fmla="*/ 152400 h 3289300"/>
                <a:gd name="connsiteX15" fmla="*/ 1079500 w 5346700"/>
                <a:gd name="connsiteY15" fmla="*/ 76200 h 3289300"/>
                <a:gd name="connsiteX16" fmla="*/ 1117600 w 5346700"/>
                <a:gd name="connsiteY16" fmla="*/ 0 h 3289300"/>
                <a:gd name="connsiteX17" fmla="*/ 1181100 w 5346700"/>
                <a:gd name="connsiteY17" fmla="*/ 50800 h 3289300"/>
                <a:gd name="connsiteX18" fmla="*/ 1308100 w 5346700"/>
                <a:gd name="connsiteY18" fmla="*/ 165100 h 3289300"/>
                <a:gd name="connsiteX19" fmla="*/ 1435100 w 5346700"/>
                <a:gd name="connsiteY19" fmla="*/ 152400 h 3289300"/>
                <a:gd name="connsiteX20" fmla="*/ 1473200 w 5346700"/>
                <a:gd name="connsiteY20" fmla="*/ 127000 h 3289300"/>
                <a:gd name="connsiteX21" fmla="*/ 1612900 w 5346700"/>
                <a:gd name="connsiteY21" fmla="*/ 139700 h 3289300"/>
                <a:gd name="connsiteX22" fmla="*/ 1625600 w 5346700"/>
                <a:gd name="connsiteY22" fmla="*/ 101600 h 3289300"/>
                <a:gd name="connsiteX23" fmla="*/ 1676400 w 5346700"/>
                <a:gd name="connsiteY23" fmla="*/ 177800 h 3289300"/>
                <a:gd name="connsiteX24" fmla="*/ 1727200 w 5346700"/>
                <a:gd name="connsiteY24" fmla="*/ 190500 h 3289300"/>
                <a:gd name="connsiteX25" fmla="*/ 1778000 w 5346700"/>
                <a:gd name="connsiteY25" fmla="*/ 152400 h 3289300"/>
                <a:gd name="connsiteX26" fmla="*/ 1828800 w 5346700"/>
                <a:gd name="connsiteY26" fmla="*/ 101600 h 3289300"/>
                <a:gd name="connsiteX27" fmla="*/ 1943100 w 5346700"/>
                <a:gd name="connsiteY27" fmla="*/ 114300 h 3289300"/>
                <a:gd name="connsiteX28" fmla="*/ 1968500 w 5346700"/>
                <a:gd name="connsiteY28" fmla="*/ 165100 h 3289300"/>
                <a:gd name="connsiteX29" fmla="*/ 2032000 w 5346700"/>
                <a:gd name="connsiteY29" fmla="*/ 177800 h 3289300"/>
                <a:gd name="connsiteX30" fmla="*/ 2120900 w 5346700"/>
                <a:gd name="connsiteY30" fmla="*/ 139700 h 3289300"/>
                <a:gd name="connsiteX31" fmla="*/ 2197100 w 5346700"/>
                <a:gd name="connsiteY31" fmla="*/ 127000 h 3289300"/>
                <a:gd name="connsiteX32" fmla="*/ 2349500 w 5346700"/>
                <a:gd name="connsiteY32" fmla="*/ 63500 h 3289300"/>
                <a:gd name="connsiteX33" fmla="*/ 2387600 w 5346700"/>
                <a:gd name="connsiteY33" fmla="*/ 50800 h 3289300"/>
                <a:gd name="connsiteX34" fmla="*/ 2438400 w 5346700"/>
                <a:gd name="connsiteY34" fmla="*/ 127000 h 3289300"/>
                <a:gd name="connsiteX35" fmla="*/ 2552700 w 5346700"/>
                <a:gd name="connsiteY35" fmla="*/ 114300 h 3289300"/>
                <a:gd name="connsiteX36" fmla="*/ 2628900 w 5346700"/>
                <a:gd name="connsiteY36" fmla="*/ 63500 h 3289300"/>
                <a:gd name="connsiteX37" fmla="*/ 2743200 w 5346700"/>
                <a:gd name="connsiteY37" fmla="*/ 50800 h 3289300"/>
                <a:gd name="connsiteX38" fmla="*/ 2781300 w 5346700"/>
                <a:gd name="connsiteY38" fmla="*/ 38100 h 3289300"/>
                <a:gd name="connsiteX39" fmla="*/ 2870200 w 5346700"/>
                <a:gd name="connsiteY39" fmla="*/ 114300 h 3289300"/>
                <a:gd name="connsiteX40" fmla="*/ 2959100 w 5346700"/>
                <a:gd name="connsiteY40" fmla="*/ 88900 h 3289300"/>
                <a:gd name="connsiteX41" fmla="*/ 2997200 w 5346700"/>
                <a:gd name="connsiteY41" fmla="*/ 101600 h 3289300"/>
                <a:gd name="connsiteX42" fmla="*/ 3035300 w 5346700"/>
                <a:gd name="connsiteY42" fmla="*/ 88900 h 3289300"/>
                <a:gd name="connsiteX43" fmla="*/ 3073400 w 5346700"/>
                <a:gd name="connsiteY43" fmla="*/ 63500 h 3289300"/>
                <a:gd name="connsiteX44" fmla="*/ 3111500 w 5346700"/>
                <a:gd name="connsiteY44" fmla="*/ 114300 h 3289300"/>
                <a:gd name="connsiteX45" fmla="*/ 3149600 w 5346700"/>
                <a:gd name="connsiteY45" fmla="*/ 139700 h 3289300"/>
                <a:gd name="connsiteX46" fmla="*/ 3225800 w 5346700"/>
                <a:gd name="connsiteY46" fmla="*/ 165100 h 3289300"/>
                <a:gd name="connsiteX47" fmla="*/ 3276600 w 5346700"/>
                <a:gd name="connsiteY47" fmla="*/ 139700 h 3289300"/>
                <a:gd name="connsiteX48" fmla="*/ 3390900 w 5346700"/>
                <a:gd name="connsiteY48" fmla="*/ 165100 h 3289300"/>
                <a:gd name="connsiteX49" fmla="*/ 3517900 w 5346700"/>
                <a:gd name="connsiteY49" fmla="*/ 152400 h 3289300"/>
                <a:gd name="connsiteX50" fmla="*/ 3568700 w 5346700"/>
                <a:gd name="connsiteY50" fmla="*/ 139700 h 3289300"/>
                <a:gd name="connsiteX51" fmla="*/ 3606800 w 5346700"/>
                <a:gd name="connsiteY51" fmla="*/ 101600 h 3289300"/>
                <a:gd name="connsiteX52" fmla="*/ 3619500 w 5346700"/>
                <a:gd name="connsiteY52" fmla="*/ 63500 h 3289300"/>
                <a:gd name="connsiteX53" fmla="*/ 3695700 w 5346700"/>
                <a:gd name="connsiteY53" fmla="*/ 114300 h 3289300"/>
                <a:gd name="connsiteX54" fmla="*/ 3733800 w 5346700"/>
                <a:gd name="connsiteY54" fmla="*/ 215900 h 3289300"/>
                <a:gd name="connsiteX55" fmla="*/ 3759200 w 5346700"/>
                <a:gd name="connsiteY55" fmla="*/ 254000 h 3289300"/>
                <a:gd name="connsiteX56" fmla="*/ 3771900 w 5346700"/>
                <a:gd name="connsiteY56" fmla="*/ 292100 h 3289300"/>
                <a:gd name="connsiteX57" fmla="*/ 3810000 w 5346700"/>
                <a:gd name="connsiteY57" fmla="*/ 317500 h 3289300"/>
                <a:gd name="connsiteX58" fmla="*/ 3848100 w 5346700"/>
                <a:gd name="connsiteY58" fmla="*/ 355600 h 3289300"/>
                <a:gd name="connsiteX59" fmla="*/ 3924300 w 5346700"/>
                <a:gd name="connsiteY59" fmla="*/ 330200 h 3289300"/>
                <a:gd name="connsiteX60" fmla="*/ 3949700 w 5346700"/>
                <a:gd name="connsiteY60" fmla="*/ 381000 h 3289300"/>
                <a:gd name="connsiteX61" fmla="*/ 3975100 w 5346700"/>
                <a:gd name="connsiteY61" fmla="*/ 444500 h 3289300"/>
                <a:gd name="connsiteX62" fmla="*/ 3987800 w 5346700"/>
                <a:gd name="connsiteY62" fmla="*/ 533400 h 3289300"/>
                <a:gd name="connsiteX63" fmla="*/ 4013200 w 5346700"/>
                <a:gd name="connsiteY63" fmla="*/ 571500 h 3289300"/>
                <a:gd name="connsiteX64" fmla="*/ 4064000 w 5346700"/>
                <a:gd name="connsiteY64" fmla="*/ 469900 h 3289300"/>
                <a:gd name="connsiteX65" fmla="*/ 4089400 w 5346700"/>
                <a:gd name="connsiteY65" fmla="*/ 355600 h 3289300"/>
                <a:gd name="connsiteX66" fmla="*/ 4114800 w 5346700"/>
                <a:gd name="connsiteY66" fmla="*/ 292100 h 3289300"/>
                <a:gd name="connsiteX67" fmla="*/ 4127500 w 5346700"/>
                <a:gd name="connsiteY67" fmla="*/ 203200 h 3289300"/>
                <a:gd name="connsiteX68" fmla="*/ 4140200 w 5346700"/>
                <a:gd name="connsiteY68" fmla="*/ 152400 h 3289300"/>
                <a:gd name="connsiteX69" fmla="*/ 4165600 w 5346700"/>
                <a:gd name="connsiteY69" fmla="*/ 190500 h 3289300"/>
                <a:gd name="connsiteX70" fmla="*/ 4241800 w 5346700"/>
                <a:gd name="connsiteY70" fmla="*/ 228600 h 3289300"/>
                <a:gd name="connsiteX71" fmla="*/ 4330700 w 5346700"/>
                <a:gd name="connsiteY71" fmla="*/ 203200 h 3289300"/>
                <a:gd name="connsiteX72" fmla="*/ 4343400 w 5346700"/>
                <a:gd name="connsiteY72" fmla="*/ 165100 h 3289300"/>
                <a:gd name="connsiteX73" fmla="*/ 4381500 w 5346700"/>
                <a:gd name="connsiteY73" fmla="*/ 139700 h 3289300"/>
                <a:gd name="connsiteX74" fmla="*/ 4419600 w 5346700"/>
                <a:gd name="connsiteY74" fmla="*/ 177800 h 3289300"/>
                <a:gd name="connsiteX75" fmla="*/ 4445000 w 5346700"/>
                <a:gd name="connsiteY75" fmla="*/ 215900 h 3289300"/>
                <a:gd name="connsiteX76" fmla="*/ 4483100 w 5346700"/>
                <a:gd name="connsiteY76" fmla="*/ 139700 h 3289300"/>
                <a:gd name="connsiteX77" fmla="*/ 4521200 w 5346700"/>
                <a:gd name="connsiteY77" fmla="*/ 127000 h 3289300"/>
                <a:gd name="connsiteX78" fmla="*/ 4597400 w 5346700"/>
                <a:gd name="connsiteY78" fmla="*/ 152400 h 3289300"/>
                <a:gd name="connsiteX79" fmla="*/ 4711700 w 5346700"/>
                <a:gd name="connsiteY79" fmla="*/ 165100 h 3289300"/>
                <a:gd name="connsiteX80" fmla="*/ 4737100 w 5346700"/>
                <a:gd name="connsiteY80" fmla="*/ 215900 h 3289300"/>
                <a:gd name="connsiteX81" fmla="*/ 4800600 w 5346700"/>
                <a:gd name="connsiteY81" fmla="*/ 317500 h 3289300"/>
                <a:gd name="connsiteX82" fmla="*/ 4876800 w 5346700"/>
                <a:gd name="connsiteY82" fmla="*/ 304800 h 3289300"/>
                <a:gd name="connsiteX83" fmla="*/ 4914900 w 5346700"/>
                <a:gd name="connsiteY83" fmla="*/ 292100 h 3289300"/>
                <a:gd name="connsiteX84" fmla="*/ 4965700 w 5346700"/>
                <a:gd name="connsiteY84" fmla="*/ 304800 h 3289300"/>
                <a:gd name="connsiteX85" fmla="*/ 5067300 w 5346700"/>
                <a:gd name="connsiteY85" fmla="*/ 330200 h 3289300"/>
                <a:gd name="connsiteX86" fmla="*/ 5118100 w 5346700"/>
                <a:gd name="connsiteY86" fmla="*/ 698500 h 3289300"/>
                <a:gd name="connsiteX87" fmla="*/ 5181600 w 5346700"/>
                <a:gd name="connsiteY87" fmla="*/ 749300 h 3289300"/>
                <a:gd name="connsiteX88" fmla="*/ 5321300 w 5346700"/>
                <a:gd name="connsiteY88" fmla="*/ 825500 h 3289300"/>
                <a:gd name="connsiteX89" fmla="*/ 5283200 w 5346700"/>
                <a:gd name="connsiteY89" fmla="*/ 901700 h 3289300"/>
                <a:gd name="connsiteX90" fmla="*/ 5295900 w 5346700"/>
                <a:gd name="connsiteY90" fmla="*/ 977900 h 3289300"/>
                <a:gd name="connsiteX91" fmla="*/ 5308600 w 5346700"/>
                <a:gd name="connsiteY91" fmla="*/ 1231900 h 3289300"/>
                <a:gd name="connsiteX92" fmla="*/ 5283200 w 5346700"/>
                <a:gd name="connsiteY92" fmla="*/ 1308100 h 3289300"/>
                <a:gd name="connsiteX93" fmla="*/ 5270500 w 5346700"/>
                <a:gd name="connsiteY93" fmla="*/ 1397000 h 3289300"/>
                <a:gd name="connsiteX94" fmla="*/ 5321300 w 5346700"/>
                <a:gd name="connsiteY94" fmla="*/ 1473200 h 3289300"/>
                <a:gd name="connsiteX95" fmla="*/ 5346700 w 5346700"/>
                <a:gd name="connsiteY95" fmla="*/ 1511300 h 3289300"/>
                <a:gd name="connsiteX96" fmla="*/ 5334000 w 5346700"/>
                <a:gd name="connsiteY96" fmla="*/ 1752600 h 3289300"/>
                <a:gd name="connsiteX97" fmla="*/ 5321300 w 5346700"/>
                <a:gd name="connsiteY97" fmla="*/ 1790700 h 3289300"/>
                <a:gd name="connsiteX98" fmla="*/ 5283200 w 5346700"/>
                <a:gd name="connsiteY98" fmla="*/ 1816100 h 3289300"/>
                <a:gd name="connsiteX99" fmla="*/ 5270500 w 5346700"/>
                <a:gd name="connsiteY99" fmla="*/ 1854200 h 3289300"/>
                <a:gd name="connsiteX100" fmla="*/ 5308600 w 5346700"/>
                <a:gd name="connsiteY100" fmla="*/ 1943100 h 3289300"/>
                <a:gd name="connsiteX101" fmla="*/ 5295900 w 5346700"/>
                <a:gd name="connsiteY101" fmla="*/ 2032000 h 3289300"/>
                <a:gd name="connsiteX102" fmla="*/ 5270500 w 5346700"/>
                <a:gd name="connsiteY102" fmla="*/ 2108200 h 3289300"/>
                <a:gd name="connsiteX103" fmla="*/ 5270500 w 5346700"/>
                <a:gd name="connsiteY103" fmla="*/ 2387600 h 3289300"/>
                <a:gd name="connsiteX104" fmla="*/ 5245100 w 5346700"/>
                <a:gd name="connsiteY104" fmla="*/ 2463800 h 3289300"/>
                <a:gd name="connsiteX105" fmla="*/ 5295900 w 5346700"/>
                <a:gd name="connsiteY105" fmla="*/ 2514600 h 3289300"/>
                <a:gd name="connsiteX106" fmla="*/ 5334000 w 5346700"/>
                <a:gd name="connsiteY106" fmla="*/ 2540000 h 3289300"/>
                <a:gd name="connsiteX107" fmla="*/ 5321300 w 5346700"/>
                <a:gd name="connsiteY107" fmla="*/ 2603500 h 3289300"/>
                <a:gd name="connsiteX108" fmla="*/ 5295900 w 5346700"/>
                <a:gd name="connsiteY108" fmla="*/ 2679700 h 3289300"/>
                <a:gd name="connsiteX109" fmla="*/ 5308600 w 5346700"/>
                <a:gd name="connsiteY109" fmla="*/ 2806700 h 3289300"/>
                <a:gd name="connsiteX110" fmla="*/ 5270500 w 5346700"/>
                <a:gd name="connsiteY110" fmla="*/ 2832100 h 3289300"/>
                <a:gd name="connsiteX111" fmla="*/ 5257800 w 5346700"/>
                <a:gd name="connsiteY111" fmla="*/ 2870200 h 3289300"/>
                <a:gd name="connsiteX112" fmla="*/ 5245100 w 5346700"/>
                <a:gd name="connsiteY112" fmla="*/ 3073400 h 3289300"/>
                <a:gd name="connsiteX113" fmla="*/ 5194300 w 5346700"/>
                <a:gd name="connsiteY113" fmla="*/ 3098800 h 3289300"/>
                <a:gd name="connsiteX114" fmla="*/ 5016500 w 5346700"/>
                <a:gd name="connsiteY114" fmla="*/ 3111500 h 3289300"/>
                <a:gd name="connsiteX115" fmla="*/ 4953000 w 5346700"/>
                <a:gd name="connsiteY115" fmla="*/ 3073400 h 3289300"/>
                <a:gd name="connsiteX116" fmla="*/ 4914900 w 5346700"/>
                <a:gd name="connsiteY116" fmla="*/ 3098800 h 3289300"/>
                <a:gd name="connsiteX117" fmla="*/ 4851400 w 5346700"/>
                <a:gd name="connsiteY117" fmla="*/ 3111500 h 3289300"/>
                <a:gd name="connsiteX118" fmla="*/ 4787900 w 5346700"/>
                <a:gd name="connsiteY118" fmla="*/ 3149600 h 3289300"/>
                <a:gd name="connsiteX119" fmla="*/ 4724400 w 5346700"/>
                <a:gd name="connsiteY119" fmla="*/ 3263900 h 3289300"/>
                <a:gd name="connsiteX120" fmla="*/ 4673600 w 5346700"/>
                <a:gd name="connsiteY120" fmla="*/ 3251200 h 3289300"/>
                <a:gd name="connsiteX121" fmla="*/ 4584700 w 5346700"/>
                <a:gd name="connsiteY121" fmla="*/ 3213100 h 3289300"/>
                <a:gd name="connsiteX122" fmla="*/ 4521200 w 5346700"/>
                <a:gd name="connsiteY122" fmla="*/ 3225800 h 3289300"/>
                <a:gd name="connsiteX123" fmla="*/ 4470400 w 5346700"/>
                <a:gd name="connsiteY123" fmla="*/ 3187700 h 3289300"/>
                <a:gd name="connsiteX124" fmla="*/ 4432300 w 5346700"/>
                <a:gd name="connsiteY124" fmla="*/ 3162300 h 3289300"/>
                <a:gd name="connsiteX125" fmla="*/ 4356100 w 5346700"/>
                <a:gd name="connsiteY125" fmla="*/ 3175000 h 3289300"/>
                <a:gd name="connsiteX126" fmla="*/ 4343400 w 5346700"/>
                <a:gd name="connsiteY126" fmla="*/ 3136900 h 3289300"/>
                <a:gd name="connsiteX127" fmla="*/ 4267200 w 5346700"/>
                <a:gd name="connsiteY127" fmla="*/ 3149600 h 3289300"/>
                <a:gd name="connsiteX128" fmla="*/ 4229100 w 5346700"/>
                <a:gd name="connsiteY128" fmla="*/ 3175000 h 3289300"/>
                <a:gd name="connsiteX129" fmla="*/ 4038600 w 5346700"/>
                <a:gd name="connsiteY129" fmla="*/ 3149600 h 3289300"/>
                <a:gd name="connsiteX130" fmla="*/ 3975100 w 5346700"/>
                <a:gd name="connsiteY130" fmla="*/ 3124200 h 3289300"/>
                <a:gd name="connsiteX131" fmla="*/ 3937000 w 5346700"/>
                <a:gd name="connsiteY131" fmla="*/ 3098800 h 3289300"/>
                <a:gd name="connsiteX132" fmla="*/ 3898900 w 5346700"/>
                <a:gd name="connsiteY132" fmla="*/ 3111500 h 3289300"/>
                <a:gd name="connsiteX133" fmla="*/ 3644900 w 5346700"/>
                <a:gd name="connsiteY133" fmla="*/ 3136900 h 3289300"/>
                <a:gd name="connsiteX134" fmla="*/ 3594100 w 5346700"/>
                <a:gd name="connsiteY134" fmla="*/ 3149600 h 3289300"/>
                <a:gd name="connsiteX135" fmla="*/ 3517900 w 5346700"/>
                <a:gd name="connsiteY135" fmla="*/ 3111500 h 3289300"/>
                <a:gd name="connsiteX136" fmla="*/ 3403600 w 5346700"/>
                <a:gd name="connsiteY136" fmla="*/ 3124200 h 3289300"/>
                <a:gd name="connsiteX137" fmla="*/ 3352800 w 5346700"/>
                <a:gd name="connsiteY137" fmla="*/ 3009900 h 3289300"/>
                <a:gd name="connsiteX138" fmla="*/ 3327400 w 5346700"/>
                <a:gd name="connsiteY138" fmla="*/ 2933700 h 3289300"/>
                <a:gd name="connsiteX139" fmla="*/ 3314700 w 5346700"/>
                <a:gd name="connsiteY139" fmla="*/ 2971800 h 3289300"/>
                <a:gd name="connsiteX140" fmla="*/ 3302000 w 5346700"/>
                <a:gd name="connsiteY140" fmla="*/ 3022600 h 3289300"/>
                <a:gd name="connsiteX141" fmla="*/ 3251200 w 5346700"/>
                <a:gd name="connsiteY141" fmla="*/ 3213100 h 3289300"/>
                <a:gd name="connsiteX142" fmla="*/ 3187700 w 5346700"/>
                <a:gd name="connsiteY142" fmla="*/ 3200400 h 3289300"/>
                <a:gd name="connsiteX143" fmla="*/ 3098800 w 5346700"/>
                <a:gd name="connsiteY143" fmla="*/ 3136900 h 3289300"/>
                <a:gd name="connsiteX144" fmla="*/ 3060700 w 5346700"/>
                <a:gd name="connsiteY144" fmla="*/ 3124200 h 3289300"/>
                <a:gd name="connsiteX145" fmla="*/ 2997200 w 5346700"/>
                <a:gd name="connsiteY145" fmla="*/ 3136900 h 3289300"/>
                <a:gd name="connsiteX146" fmla="*/ 2971800 w 5346700"/>
                <a:gd name="connsiteY146" fmla="*/ 3175000 h 3289300"/>
                <a:gd name="connsiteX147" fmla="*/ 2933700 w 5346700"/>
                <a:gd name="connsiteY147" fmla="*/ 3200400 h 3289300"/>
                <a:gd name="connsiteX148" fmla="*/ 2832100 w 5346700"/>
                <a:gd name="connsiteY148" fmla="*/ 3200400 h 3289300"/>
                <a:gd name="connsiteX149" fmla="*/ 2768600 w 5346700"/>
                <a:gd name="connsiteY149" fmla="*/ 3175000 h 3289300"/>
                <a:gd name="connsiteX150" fmla="*/ 2667000 w 5346700"/>
                <a:gd name="connsiteY150" fmla="*/ 3136900 h 3289300"/>
                <a:gd name="connsiteX151" fmla="*/ 2628900 w 5346700"/>
                <a:gd name="connsiteY151" fmla="*/ 3111500 h 3289300"/>
                <a:gd name="connsiteX152" fmla="*/ 2387600 w 5346700"/>
                <a:gd name="connsiteY152" fmla="*/ 3098800 h 3289300"/>
                <a:gd name="connsiteX153" fmla="*/ 2247900 w 5346700"/>
                <a:gd name="connsiteY153" fmla="*/ 3124200 h 3289300"/>
                <a:gd name="connsiteX154" fmla="*/ 2222500 w 5346700"/>
                <a:gd name="connsiteY154" fmla="*/ 3162300 h 3289300"/>
                <a:gd name="connsiteX155" fmla="*/ 2171700 w 5346700"/>
                <a:gd name="connsiteY155" fmla="*/ 3187700 h 3289300"/>
                <a:gd name="connsiteX156" fmla="*/ 2019300 w 5346700"/>
                <a:gd name="connsiteY156" fmla="*/ 3213100 h 3289300"/>
                <a:gd name="connsiteX157" fmla="*/ 1993900 w 5346700"/>
                <a:gd name="connsiteY157" fmla="*/ 3251200 h 3289300"/>
                <a:gd name="connsiteX158" fmla="*/ 1955800 w 5346700"/>
                <a:gd name="connsiteY158" fmla="*/ 3225800 h 3289300"/>
                <a:gd name="connsiteX159" fmla="*/ 1892300 w 5346700"/>
                <a:gd name="connsiteY159" fmla="*/ 3200400 h 3289300"/>
                <a:gd name="connsiteX160" fmla="*/ 1714500 w 5346700"/>
                <a:gd name="connsiteY160" fmla="*/ 3149600 h 3289300"/>
                <a:gd name="connsiteX161" fmla="*/ 1511300 w 5346700"/>
                <a:gd name="connsiteY161" fmla="*/ 3136900 h 3289300"/>
                <a:gd name="connsiteX162" fmla="*/ 1422400 w 5346700"/>
                <a:gd name="connsiteY162" fmla="*/ 3111500 h 3289300"/>
                <a:gd name="connsiteX163" fmla="*/ 1358900 w 5346700"/>
                <a:gd name="connsiteY163" fmla="*/ 3035300 h 3289300"/>
                <a:gd name="connsiteX164" fmla="*/ 1282700 w 5346700"/>
                <a:gd name="connsiteY164" fmla="*/ 3022600 h 3289300"/>
                <a:gd name="connsiteX165" fmla="*/ 1244600 w 5346700"/>
                <a:gd name="connsiteY165" fmla="*/ 3035300 h 3289300"/>
                <a:gd name="connsiteX166" fmla="*/ 1193800 w 5346700"/>
                <a:gd name="connsiteY166" fmla="*/ 3048000 h 3289300"/>
                <a:gd name="connsiteX167" fmla="*/ 1130300 w 5346700"/>
                <a:gd name="connsiteY167" fmla="*/ 3136900 h 3289300"/>
                <a:gd name="connsiteX168" fmla="*/ 1117600 w 5346700"/>
                <a:gd name="connsiteY168" fmla="*/ 3200400 h 3289300"/>
                <a:gd name="connsiteX169" fmla="*/ 1092200 w 5346700"/>
                <a:gd name="connsiteY169" fmla="*/ 3238500 h 3289300"/>
                <a:gd name="connsiteX170" fmla="*/ 1066800 w 5346700"/>
                <a:gd name="connsiteY170" fmla="*/ 3289300 h 3289300"/>
                <a:gd name="connsiteX171" fmla="*/ 1041400 w 5346700"/>
                <a:gd name="connsiteY171" fmla="*/ 3238500 h 3289300"/>
                <a:gd name="connsiteX172" fmla="*/ 990600 w 5346700"/>
                <a:gd name="connsiteY172" fmla="*/ 3060700 h 3289300"/>
                <a:gd name="connsiteX173" fmla="*/ 952500 w 5346700"/>
                <a:gd name="connsiteY173" fmla="*/ 3086100 h 3289300"/>
                <a:gd name="connsiteX174" fmla="*/ 787400 w 5346700"/>
                <a:gd name="connsiteY174" fmla="*/ 3086100 h 3289300"/>
                <a:gd name="connsiteX175" fmla="*/ 723900 w 5346700"/>
                <a:gd name="connsiteY175" fmla="*/ 3098800 h 3289300"/>
                <a:gd name="connsiteX176" fmla="*/ 698500 w 5346700"/>
                <a:gd name="connsiteY176" fmla="*/ 3136900 h 3289300"/>
                <a:gd name="connsiteX177" fmla="*/ 660400 w 5346700"/>
                <a:gd name="connsiteY177" fmla="*/ 3111500 h 3289300"/>
                <a:gd name="connsiteX178" fmla="*/ 558800 w 5346700"/>
                <a:gd name="connsiteY178" fmla="*/ 3060700 h 3289300"/>
                <a:gd name="connsiteX179" fmla="*/ 469900 w 5346700"/>
                <a:gd name="connsiteY179" fmla="*/ 3009900 h 3289300"/>
                <a:gd name="connsiteX180" fmla="*/ 406400 w 5346700"/>
                <a:gd name="connsiteY180" fmla="*/ 3073400 h 3289300"/>
                <a:gd name="connsiteX181" fmla="*/ 368300 w 5346700"/>
                <a:gd name="connsiteY181" fmla="*/ 3086100 h 3289300"/>
                <a:gd name="connsiteX182" fmla="*/ 254000 w 5346700"/>
                <a:gd name="connsiteY182" fmla="*/ 3086100 h 3289300"/>
                <a:gd name="connsiteX183" fmla="*/ 228600 w 5346700"/>
                <a:gd name="connsiteY183" fmla="*/ 3124200 h 3289300"/>
                <a:gd name="connsiteX184" fmla="*/ 203200 w 5346700"/>
                <a:gd name="connsiteY184" fmla="*/ 3086100 h 3289300"/>
                <a:gd name="connsiteX185" fmla="*/ 203200 w 5346700"/>
                <a:gd name="connsiteY185" fmla="*/ 2895600 h 3289300"/>
                <a:gd name="connsiteX186" fmla="*/ 266700 w 5346700"/>
                <a:gd name="connsiteY186" fmla="*/ 2857500 h 3289300"/>
                <a:gd name="connsiteX187" fmla="*/ 317500 w 5346700"/>
                <a:gd name="connsiteY187" fmla="*/ 2844800 h 3289300"/>
                <a:gd name="connsiteX188" fmla="*/ 355600 w 5346700"/>
                <a:gd name="connsiteY188" fmla="*/ 2832100 h 3289300"/>
                <a:gd name="connsiteX189" fmla="*/ 381000 w 5346700"/>
                <a:gd name="connsiteY189" fmla="*/ 2794000 h 3289300"/>
                <a:gd name="connsiteX190" fmla="*/ 342900 w 5346700"/>
                <a:gd name="connsiteY190" fmla="*/ 2781300 h 3289300"/>
                <a:gd name="connsiteX191" fmla="*/ 317500 w 5346700"/>
                <a:gd name="connsiteY191" fmla="*/ 2743200 h 3289300"/>
                <a:gd name="connsiteX192" fmla="*/ 279400 w 5346700"/>
                <a:gd name="connsiteY192" fmla="*/ 2717800 h 3289300"/>
                <a:gd name="connsiteX193" fmla="*/ 241300 w 5346700"/>
                <a:gd name="connsiteY193" fmla="*/ 2679700 h 3289300"/>
                <a:gd name="connsiteX194" fmla="*/ 165100 w 5346700"/>
                <a:gd name="connsiteY194" fmla="*/ 2628900 h 3289300"/>
                <a:gd name="connsiteX195" fmla="*/ 190500 w 5346700"/>
                <a:gd name="connsiteY195" fmla="*/ 2590800 h 3289300"/>
                <a:gd name="connsiteX196" fmla="*/ 228600 w 5346700"/>
                <a:gd name="connsiteY196" fmla="*/ 2501900 h 3289300"/>
                <a:gd name="connsiteX197" fmla="*/ 203200 w 5346700"/>
                <a:gd name="connsiteY197" fmla="*/ 2298700 h 3289300"/>
                <a:gd name="connsiteX198" fmla="*/ 139700 w 5346700"/>
                <a:gd name="connsiteY198" fmla="*/ 2286000 h 3289300"/>
                <a:gd name="connsiteX199" fmla="*/ 127000 w 5346700"/>
                <a:gd name="connsiteY199" fmla="*/ 2247900 h 3289300"/>
                <a:gd name="connsiteX200" fmla="*/ 203200 w 5346700"/>
                <a:gd name="connsiteY200" fmla="*/ 2171700 h 3289300"/>
                <a:gd name="connsiteX201" fmla="*/ 228600 w 5346700"/>
                <a:gd name="connsiteY201" fmla="*/ 2133600 h 3289300"/>
                <a:gd name="connsiteX202" fmla="*/ 215900 w 5346700"/>
                <a:gd name="connsiteY202" fmla="*/ 2019300 h 3289300"/>
                <a:gd name="connsiteX203" fmla="*/ 177800 w 5346700"/>
                <a:gd name="connsiteY203" fmla="*/ 1968500 h 3289300"/>
                <a:gd name="connsiteX204" fmla="*/ 165100 w 5346700"/>
                <a:gd name="connsiteY204" fmla="*/ 1930400 h 3289300"/>
                <a:gd name="connsiteX205" fmla="*/ 177800 w 5346700"/>
                <a:gd name="connsiteY205" fmla="*/ 1765300 h 3289300"/>
                <a:gd name="connsiteX206" fmla="*/ 203200 w 5346700"/>
                <a:gd name="connsiteY206" fmla="*/ 1727200 h 3289300"/>
                <a:gd name="connsiteX207" fmla="*/ 215900 w 5346700"/>
                <a:gd name="connsiteY207" fmla="*/ 1625600 h 3289300"/>
                <a:gd name="connsiteX208" fmla="*/ 266700 w 5346700"/>
                <a:gd name="connsiteY208" fmla="*/ 1612900 h 3289300"/>
                <a:gd name="connsiteX209" fmla="*/ 266700 w 5346700"/>
                <a:gd name="connsiteY209" fmla="*/ 1422400 h 3289300"/>
                <a:gd name="connsiteX210" fmla="*/ 241300 w 5346700"/>
                <a:gd name="connsiteY210" fmla="*/ 1384300 h 3289300"/>
                <a:gd name="connsiteX211" fmla="*/ 215900 w 5346700"/>
                <a:gd name="connsiteY211" fmla="*/ 1295400 h 3289300"/>
                <a:gd name="connsiteX212" fmla="*/ 165100 w 5346700"/>
                <a:gd name="connsiteY212" fmla="*/ 1244600 h 3289300"/>
                <a:gd name="connsiteX213" fmla="*/ 177800 w 5346700"/>
                <a:gd name="connsiteY213" fmla="*/ 1206500 h 3289300"/>
                <a:gd name="connsiteX214" fmla="*/ 342900 w 5346700"/>
                <a:gd name="connsiteY214" fmla="*/ 1155700 h 3289300"/>
                <a:gd name="connsiteX215" fmla="*/ 317500 w 5346700"/>
                <a:gd name="connsiteY215" fmla="*/ 1117600 h 3289300"/>
                <a:gd name="connsiteX216" fmla="*/ 304800 w 5346700"/>
                <a:gd name="connsiteY216" fmla="*/ 1041400 h 3289300"/>
                <a:gd name="connsiteX217" fmla="*/ 205912 w 5346700"/>
                <a:gd name="connsiteY217" fmla="*/ 982452 h 3289300"/>
                <a:gd name="connsiteX218" fmla="*/ 146407 w 5346700"/>
                <a:gd name="connsiteY218" fmla="*/ 926829 h 3289300"/>
                <a:gd name="connsiteX219" fmla="*/ 86902 w 5346700"/>
                <a:gd name="connsiteY219" fmla="*/ 884926 h 3289300"/>
                <a:gd name="connsiteX220" fmla="*/ 139700 w 5346700"/>
                <a:gd name="connsiteY220" fmla="*/ 850900 h 3289300"/>
                <a:gd name="connsiteX221" fmla="*/ 228600 w 5346700"/>
                <a:gd name="connsiteY221" fmla="*/ 838200 h 3289300"/>
                <a:gd name="connsiteX222" fmla="*/ 266700 w 5346700"/>
                <a:gd name="connsiteY222" fmla="*/ 825500 h 3289300"/>
                <a:gd name="connsiteX223" fmla="*/ 457200 w 5346700"/>
                <a:gd name="connsiteY223" fmla="*/ 838200 h 3289300"/>
                <a:gd name="connsiteX224" fmla="*/ 419100 w 5346700"/>
                <a:gd name="connsiteY224" fmla="*/ 850900 h 3289300"/>
                <a:gd name="connsiteX225" fmla="*/ 381000 w 5346700"/>
                <a:gd name="connsiteY225" fmla="*/ 825500 h 3289300"/>
                <a:gd name="connsiteX226" fmla="*/ 242583 w 5346700"/>
                <a:gd name="connsiteY226" fmla="*/ 725189 h 3289300"/>
                <a:gd name="connsiteX227" fmla="*/ 184435 w 5346700"/>
                <a:gd name="connsiteY227" fmla="*/ 665493 h 3289300"/>
                <a:gd name="connsiteX228" fmla="*/ 228600 w 5346700"/>
                <a:gd name="connsiteY228" fmla="*/ 622300 h 3289300"/>
                <a:gd name="connsiteX229" fmla="*/ 241300 w 5346700"/>
                <a:gd name="connsiteY229" fmla="*/ 584200 h 3289300"/>
                <a:gd name="connsiteX230" fmla="*/ 228600 w 5346700"/>
                <a:gd name="connsiteY230" fmla="*/ 495300 h 3289300"/>
                <a:gd name="connsiteX231" fmla="*/ 203200 w 5346700"/>
                <a:gd name="connsiteY231" fmla="*/ 393700 h 3289300"/>
                <a:gd name="connsiteX232" fmla="*/ 215900 w 5346700"/>
                <a:gd name="connsiteY232" fmla="*/ 330200 h 3289300"/>
                <a:gd name="connsiteX233" fmla="*/ 165100 w 5346700"/>
                <a:gd name="connsiteY233" fmla="*/ 279400 h 3289300"/>
                <a:gd name="connsiteX234" fmla="*/ 114300 w 5346700"/>
                <a:gd name="connsiteY234" fmla="*/ 254000 h 3289300"/>
                <a:gd name="connsiteX235" fmla="*/ 76200 w 5346700"/>
                <a:gd name="connsiteY235" fmla="*/ 228600 h 3289300"/>
                <a:gd name="connsiteX236" fmla="*/ 0 w 5346700"/>
                <a:gd name="connsiteY236" fmla="*/ 203200 h 3289300"/>
                <a:gd name="connsiteX237" fmla="*/ 12700 w 5346700"/>
                <a:gd name="connsiteY237" fmla="*/ 165100 h 3289300"/>
                <a:gd name="connsiteX238" fmla="*/ 50800 w 5346700"/>
                <a:gd name="connsiteY238" fmla="*/ 152400 h 3289300"/>
                <a:gd name="connsiteX239" fmla="*/ 139700 w 5346700"/>
                <a:gd name="connsiteY239" fmla="*/ 139700 h 3289300"/>
                <a:gd name="connsiteX240" fmla="*/ 63500 w 5346700"/>
                <a:gd name="connsiteY240" fmla="*/ 88900 h 3289300"/>
                <a:gd name="connsiteX0" fmla="*/ 63500 w 5346700"/>
                <a:gd name="connsiteY0" fmla="*/ 88900 h 3289300"/>
                <a:gd name="connsiteX1" fmla="*/ 63500 w 5346700"/>
                <a:gd name="connsiteY1" fmla="*/ 88900 h 3289300"/>
                <a:gd name="connsiteX2" fmla="*/ 203200 w 5346700"/>
                <a:gd name="connsiteY2" fmla="*/ 190500 h 3289300"/>
                <a:gd name="connsiteX3" fmla="*/ 241300 w 5346700"/>
                <a:gd name="connsiteY3" fmla="*/ 177800 h 3289300"/>
                <a:gd name="connsiteX4" fmla="*/ 266700 w 5346700"/>
                <a:gd name="connsiteY4" fmla="*/ 139700 h 3289300"/>
                <a:gd name="connsiteX5" fmla="*/ 317500 w 5346700"/>
                <a:gd name="connsiteY5" fmla="*/ 228600 h 3289300"/>
                <a:gd name="connsiteX6" fmla="*/ 508000 w 5346700"/>
                <a:gd name="connsiteY6" fmla="*/ 177800 h 3289300"/>
                <a:gd name="connsiteX7" fmla="*/ 558800 w 5346700"/>
                <a:gd name="connsiteY7" fmla="*/ 190500 h 3289300"/>
                <a:gd name="connsiteX8" fmla="*/ 635000 w 5346700"/>
                <a:gd name="connsiteY8" fmla="*/ 165100 h 3289300"/>
                <a:gd name="connsiteX9" fmla="*/ 723900 w 5346700"/>
                <a:gd name="connsiteY9" fmla="*/ 152400 h 3289300"/>
                <a:gd name="connsiteX10" fmla="*/ 812800 w 5346700"/>
                <a:gd name="connsiteY10" fmla="*/ 139700 h 3289300"/>
                <a:gd name="connsiteX11" fmla="*/ 927100 w 5346700"/>
                <a:gd name="connsiteY11" fmla="*/ 152400 h 3289300"/>
                <a:gd name="connsiteX12" fmla="*/ 977900 w 5346700"/>
                <a:gd name="connsiteY12" fmla="*/ 228600 h 3289300"/>
                <a:gd name="connsiteX13" fmla="*/ 1016000 w 5346700"/>
                <a:gd name="connsiteY13" fmla="*/ 279400 h 3289300"/>
                <a:gd name="connsiteX14" fmla="*/ 1054100 w 5346700"/>
                <a:gd name="connsiteY14" fmla="*/ 152400 h 3289300"/>
                <a:gd name="connsiteX15" fmla="*/ 1079500 w 5346700"/>
                <a:gd name="connsiteY15" fmla="*/ 76200 h 3289300"/>
                <a:gd name="connsiteX16" fmla="*/ 1117600 w 5346700"/>
                <a:gd name="connsiteY16" fmla="*/ 0 h 3289300"/>
                <a:gd name="connsiteX17" fmla="*/ 1181100 w 5346700"/>
                <a:gd name="connsiteY17" fmla="*/ 50800 h 3289300"/>
                <a:gd name="connsiteX18" fmla="*/ 1308100 w 5346700"/>
                <a:gd name="connsiteY18" fmla="*/ 165100 h 3289300"/>
                <a:gd name="connsiteX19" fmla="*/ 1435100 w 5346700"/>
                <a:gd name="connsiteY19" fmla="*/ 152400 h 3289300"/>
                <a:gd name="connsiteX20" fmla="*/ 1473200 w 5346700"/>
                <a:gd name="connsiteY20" fmla="*/ 127000 h 3289300"/>
                <a:gd name="connsiteX21" fmla="*/ 1612900 w 5346700"/>
                <a:gd name="connsiteY21" fmla="*/ 139700 h 3289300"/>
                <a:gd name="connsiteX22" fmla="*/ 1625600 w 5346700"/>
                <a:gd name="connsiteY22" fmla="*/ 101600 h 3289300"/>
                <a:gd name="connsiteX23" fmla="*/ 1676400 w 5346700"/>
                <a:gd name="connsiteY23" fmla="*/ 177800 h 3289300"/>
                <a:gd name="connsiteX24" fmla="*/ 1727200 w 5346700"/>
                <a:gd name="connsiteY24" fmla="*/ 190500 h 3289300"/>
                <a:gd name="connsiteX25" fmla="*/ 1778000 w 5346700"/>
                <a:gd name="connsiteY25" fmla="*/ 152400 h 3289300"/>
                <a:gd name="connsiteX26" fmla="*/ 1828800 w 5346700"/>
                <a:gd name="connsiteY26" fmla="*/ 101600 h 3289300"/>
                <a:gd name="connsiteX27" fmla="*/ 1943100 w 5346700"/>
                <a:gd name="connsiteY27" fmla="*/ 114300 h 3289300"/>
                <a:gd name="connsiteX28" fmla="*/ 1968500 w 5346700"/>
                <a:gd name="connsiteY28" fmla="*/ 165100 h 3289300"/>
                <a:gd name="connsiteX29" fmla="*/ 2032000 w 5346700"/>
                <a:gd name="connsiteY29" fmla="*/ 177800 h 3289300"/>
                <a:gd name="connsiteX30" fmla="*/ 2120900 w 5346700"/>
                <a:gd name="connsiteY30" fmla="*/ 139700 h 3289300"/>
                <a:gd name="connsiteX31" fmla="*/ 2197100 w 5346700"/>
                <a:gd name="connsiteY31" fmla="*/ 127000 h 3289300"/>
                <a:gd name="connsiteX32" fmla="*/ 2349500 w 5346700"/>
                <a:gd name="connsiteY32" fmla="*/ 63500 h 3289300"/>
                <a:gd name="connsiteX33" fmla="*/ 2387600 w 5346700"/>
                <a:gd name="connsiteY33" fmla="*/ 50800 h 3289300"/>
                <a:gd name="connsiteX34" fmla="*/ 2438400 w 5346700"/>
                <a:gd name="connsiteY34" fmla="*/ 127000 h 3289300"/>
                <a:gd name="connsiteX35" fmla="*/ 2552700 w 5346700"/>
                <a:gd name="connsiteY35" fmla="*/ 114300 h 3289300"/>
                <a:gd name="connsiteX36" fmla="*/ 2628900 w 5346700"/>
                <a:gd name="connsiteY36" fmla="*/ 63500 h 3289300"/>
                <a:gd name="connsiteX37" fmla="*/ 2743200 w 5346700"/>
                <a:gd name="connsiteY37" fmla="*/ 50800 h 3289300"/>
                <a:gd name="connsiteX38" fmla="*/ 2781300 w 5346700"/>
                <a:gd name="connsiteY38" fmla="*/ 38100 h 3289300"/>
                <a:gd name="connsiteX39" fmla="*/ 2870200 w 5346700"/>
                <a:gd name="connsiteY39" fmla="*/ 114300 h 3289300"/>
                <a:gd name="connsiteX40" fmla="*/ 2959100 w 5346700"/>
                <a:gd name="connsiteY40" fmla="*/ 88900 h 3289300"/>
                <a:gd name="connsiteX41" fmla="*/ 2997200 w 5346700"/>
                <a:gd name="connsiteY41" fmla="*/ 101600 h 3289300"/>
                <a:gd name="connsiteX42" fmla="*/ 3035300 w 5346700"/>
                <a:gd name="connsiteY42" fmla="*/ 88900 h 3289300"/>
                <a:gd name="connsiteX43" fmla="*/ 3073400 w 5346700"/>
                <a:gd name="connsiteY43" fmla="*/ 63500 h 3289300"/>
                <a:gd name="connsiteX44" fmla="*/ 3111500 w 5346700"/>
                <a:gd name="connsiteY44" fmla="*/ 114300 h 3289300"/>
                <a:gd name="connsiteX45" fmla="*/ 3149600 w 5346700"/>
                <a:gd name="connsiteY45" fmla="*/ 139700 h 3289300"/>
                <a:gd name="connsiteX46" fmla="*/ 3225800 w 5346700"/>
                <a:gd name="connsiteY46" fmla="*/ 165100 h 3289300"/>
                <a:gd name="connsiteX47" fmla="*/ 3276600 w 5346700"/>
                <a:gd name="connsiteY47" fmla="*/ 139700 h 3289300"/>
                <a:gd name="connsiteX48" fmla="*/ 3390900 w 5346700"/>
                <a:gd name="connsiteY48" fmla="*/ 165100 h 3289300"/>
                <a:gd name="connsiteX49" fmla="*/ 3517900 w 5346700"/>
                <a:gd name="connsiteY49" fmla="*/ 152400 h 3289300"/>
                <a:gd name="connsiteX50" fmla="*/ 3568700 w 5346700"/>
                <a:gd name="connsiteY50" fmla="*/ 139700 h 3289300"/>
                <a:gd name="connsiteX51" fmla="*/ 3606800 w 5346700"/>
                <a:gd name="connsiteY51" fmla="*/ 101600 h 3289300"/>
                <a:gd name="connsiteX52" fmla="*/ 3619500 w 5346700"/>
                <a:gd name="connsiteY52" fmla="*/ 63500 h 3289300"/>
                <a:gd name="connsiteX53" fmla="*/ 3695700 w 5346700"/>
                <a:gd name="connsiteY53" fmla="*/ 114300 h 3289300"/>
                <a:gd name="connsiteX54" fmla="*/ 3733800 w 5346700"/>
                <a:gd name="connsiteY54" fmla="*/ 215900 h 3289300"/>
                <a:gd name="connsiteX55" fmla="*/ 3759200 w 5346700"/>
                <a:gd name="connsiteY55" fmla="*/ 254000 h 3289300"/>
                <a:gd name="connsiteX56" fmla="*/ 3771900 w 5346700"/>
                <a:gd name="connsiteY56" fmla="*/ 292100 h 3289300"/>
                <a:gd name="connsiteX57" fmla="*/ 3810000 w 5346700"/>
                <a:gd name="connsiteY57" fmla="*/ 317500 h 3289300"/>
                <a:gd name="connsiteX58" fmla="*/ 3848100 w 5346700"/>
                <a:gd name="connsiteY58" fmla="*/ 355600 h 3289300"/>
                <a:gd name="connsiteX59" fmla="*/ 3924300 w 5346700"/>
                <a:gd name="connsiteY59" fmla="*/ 330200 h 3289300"/>
                <a:gd name="connsiteX60" fmla="*/ 3949700 w 5346700"/>
                <a:gd name="connsiteY60" fmla="*/ 381000 h 3289300"/>
                <a:gd name="connsiteX61" fmla="*/ 3975100 w 5346700"/>
                <a:gd name="connsiteY61" fmla="*/ 444500 h 3289300"/>
                <a:gd name="connsiteX62" fmla="*/ 3987800 w 5346700"/>
                <a:gd name="connsiteY62" fmla="*/ 533400 h 3289300"/>
                <a:gd name="connsiteX63" fmla="*/ 4013200 w 5346700"/>
                <a:gd name="connsiteY63" fmla="*/ 571500 h 3289300"/>
                <a:gd name="connsiteX64" fmla="*/ 4064000 w 5346700"/>
                <a:gd name="connsiteY64" fmla="*/ 469900 h 3289300"/>
                <a:gd name="connsiteX65" fmla="*/ 4089400 w 5346700"/>
                <a:gd name="connsiteY65" fmla="*/ 355600 h 3289300"/>
                <a:gd name="connsiteX66" fmla="*/ 4114800 w 5346700"/>
                <a:gd name="connsiteY66" fmla="*/ 292100 h 3289300"/>
                <a:gd name="connsiteX67" fmla="*/ 4127500 w 5346700"/>
                <a:gd name="connsiteY67" fmla="*/ 203200 h 3289300"/>
                <a:gd name="connsiteX68" fmla="*/ 4140200 w 5346700"/>
                <a:gd name="connsiteY68" fmla="*/ 152400 h 3289300"/>
                <a:gd name="connsiteX69" fmla="*/ 4165600 w 5346700"/>
                <a:gd name="connsiteY69" fmla="*/ 190500 h 3289300"/>
                <a:gd name="connsiteX70" fmla="*/ 4241800 w 5346700"/>
                <a:gd name="connsiteY70" fmla="*/ 228600 h 3289300"/>
                <a:gd name="connsiteX71" fmla="*/ 4330700 w 5346700"/>
                <a:gd name="connsiteY71" fmla="*/ 203200 h 3289300"/>
                <a:gd name="connsiteX72" fmla="*/ 4343400 w 5346700"/>
                <a:gd name="connsiteY72" fmla="*/ 165100 h 3289300"/>
                <a:gd name="connsiteX73" fmla="*/ 4381500 w 5346700"/>
                <a:gd name="connsiteY73" fmla="*/ 139700 h 3289300"/>
                <a:gd name="connsiteX74" fmla="*/ 4419600 w 5346700"/>
                <a:gd name="connsiteY74" fmla="*/ 177800 h 3289300"/>
                <a:gd name="connsiteX75" fmla="*/ 4445000 w 5346700"/>
                <a:gd name="connsiteY75" fmla="*/ 215900 h 3289300"/>
                <a:gd name="connsiteX76" fmla="*/ 4483100 w 5346700"/>
                <a:gd name="connsiteY76" fmla="*/ 139700 h 3289300"/>
                <a:gd name="connsiteX77" fmla="*/ 4521200 w 5346700"/>
                <a:gd name="connsiteY77" fmla="*/ 127000 h 3289300"/>
                <a:gd name="connsiteX78" fmla="*/ 4597400 w 5346700"/>
                <a:gd name="connsiteY78" fmla="*/ 152400 h 3289300"/>
                <a:gd name="connsiteX79" fmla="*/ 4711700 w 5346700"/>
                <a:gd name="connsiteY79" fmla="*/ 165100 h 3289300"/>
                <a:gd name="connsiteX80" fmla="*/ 4737100 w 5346700"/>
                <a:gd name="connsiteY80" fmla="*/ 215900 h 3289300"/>
                <a:gd name="connsiteX81" fmla="*/ 4800600 w 5346700"/>
                <a:gd name="connsiteY81" fmla="*/ 317500 h 3289300"/>
                <a:gd name="connsiteX82" fmla="*/ 4876800 w 5346700"/>
                <a:gd name="connsiteY82" fmla="*/ 304800 h 3289300"/>
                <a:gd name="connsiteX83" fmla="*/ 4914900 w 5346700"/>
                <a:gd name="connsiteY83" fmla="*/ 292100 h 3289300"/>
                <a:gd name="connsiteX84" fmla="*/ 4965700 w 5346700"/>
                <a:gd name="connsiteY84" fmla="*/ 304800 h 3289300"/>
                <a:gd name="connsiteX85" fmla="*/ 5067300 w 5346700"/>
                <a:gd name="connsiteY85" fmla="*/ 330200 h 3289300"/>
                <a:gd name="connsiteX86" fmla="*/ 5118100 w 5346700"/>
                <a:gd name="connsiteY86" fmla="*/ 698500 h 3289300"/>
                <a:gd name="connsiteX87" fmla="*/ 5181600 w 5346700"/>
                <a:gd name="connsiteY87" fmla="*/ 749300 h 3289300"/>
                <a:gd name="connsiteX88" fmla="*/ 5321300 w 5346700"/>
                <a:gd name="connsiteY88" fmla="*/ 825500 h 3289300"/>
                <a:gd name="connsiteX89" fmla="*/ 5283200 w 5346700"/>
                <a:gd name="connsiteY89" fmla="*/ 901700 h 3289300"/>
                <a:gd name="connsiteX90" fmla="*/ 5295900 w 5346700"/>
                <a:gd name="connsiteY90" fmla="*/ 977900 h 3289300"/>
                <a:gd name="connsiteX91" fmla="*/ 5308600 w 5346700"/>
                <a:gd name="connsiteY91" fmla="*/ 1231900 h 3289300"/>
                <a:gd name="connsiteX92" fmla="*/ 5283200 w 5346700"/>
                <a:gd name="connsiteY92" fmla="*/ 1308100 h 3289300"/>
                <a:gd name="connsiteX93" fmla="*/ 5270500 w 5346700"/>
                <a:gd name="connsiteY93" fmla="*/ 1397000 h 3289300"/>
                <a:gd name="connsiteX94" fmla="*/ 5321300 w 5346700"/>
                <a:gd name="connsiteY94" fmla="*/ 1473200 h 3289300"/>
                <a:gd name="connsiteX95" fmla="*/ 5346700 w 5346700"/>
                <a:gd name="connsiteY95" fmla="*/ 1511300 h 3289300"/>
                <a:gd name="connsiteX96" fmla="*/ 5334000 w 5346700"/>
                <a:gd name="connsiteY96" fmla="*/ 1752600 h 3289300"/>
                <a:gd name="connsiteX97" fmla="*/ 5321300 w 5346700"/>
                <a:gd name="connsiteY97" fmla="*/ 1790700 h 3289300"/>
                <a:gd name="connsiteX98" fmla="*/ 5283200 w 5346700"/>
                <a:gd name="connsiteY98" fmla="*/ 1816100 h 3289300"/>
                <a:gd name="connsiteX99" fmla="*/ 5270500 w 5346700"/>
                <a:gd name="connsiteY99" fmla="*/ 1854200 h 3289300"/>
                <a:gd name="connsiteX100" fmla="*/ 5308600 w 5346700"/>
                <a:gd name="connsiteY100" fmla="*/ 1943100 h 3289300"/>
                <a:gd name="connsiteX101" fmla="*/ 5295900 w 5346700"/>
                <a:gd name="connsiteY101" fmla="*/ 2032000 h 3289300"/>
                <a:gd name="connsiteX102" fmla="*/ 5270500 w 5346700"/>
                <a:gd name="connsiteY102" fmla="*/ 2108200 h 3289300"/>
                <a:gd name="connsiteX103" fmla="*/ 5270500 w 5346700"/>
                <a:gd name="connsiteY103" fmla="*/ 2387600 h 3289300"/>
                <a:gd name="connsiteX104" fmla="*/ 5245100 w 5346700"/>
                <a:gd name="connsiteY104" fmla="*/ 2463800 h 3289300"/>
                <a:gd name="connsiteX105" fmla="*/ 5295900 w 5346700"/>
                <a:gd name="connsiteY105" fmla="*/ 2514600 h 3289300"/>
                <a:gd name="connsiteX106" fmla="*/ 5334000 w 5346700"/>
                <a:gd name="connsiteY106" fmla="*/ 2540000 h 3289300"/>
                <a:gd name="connsiteX107" fmla="*/ 5321300 w 5346700"/>
                <a:gd name="connsiteY107" fmla="*/ 2603500 h 3289300"/>
                <a:gd name="connsiteX108" fmla="*/ 5295900 w 5346700"/>
                <a:gd name="connsiteY108" fmla="*/ 2679700 h 3289300"/>
                <a:gd name="connsiteX109" fmla="*/ 5308600 w 5346700"/>
                <a:gd name="connsiteY109" fmla="*/ 2806700 h 3289300"/>
                <a:gd name="connsiteX110" fmla="*/ 5270500 w 5346700"/>
                <a:gd name="connsiteY110" fmla="*/ 2832100 h 3289300"/>
                <a:gd name="connsiteX111" fmla="*/ 5257800 w 5346700"/>
                <a:gd name="connsiteY111" fmla="*/ 2870200 h 3289300"/>
                <a:gd name="connsiteX112" fmla="*/ 5245100 w 5346700"/>
                <a:gd name="connsiteY112" fmla="*/ 3073400 h 3289300"/>
                <a:gd name="connsiteX113" fmla="*/ 5194300 w 5346700"/>
                <a:gd name="connsiteY113" fmla="*/ 3098800 h 3289300"/>
                <a:gd name="connsiteX114" fmla="*/ 5016500 w 5346700"/>
                <a:gd name="connsiteY114" fmla="*/ 3111500 h 3289300"/>
                <a:gd name="connsiteX115" fmla="*/ 4953000 w 5346700"/>
                <a:gd name="connsiteY115" fmla="*/ 3073400 h 3289300"/>
                <a:gd name="connsiteX116" fmla="*/ 4914900 w 5346700"/>
                <a:gd name="connsiteY116" fmla="*/ 3098800 h 3289300"/>
                <a:gd name="connsiteX117" fmla="*/ 4851400 w 5346700"/>
                <a:gd name="connsiteY117" fmla="*/ 3111500 h 3289300"/>
                <a:gd name="connsiteX118" fmla="*/ 4787900 w 5346700"/>
                <a:gd name="connsiteY118" fmla="*/ 3149600 h 3289300"/>
                <a:gd name="connsiteX119" fmla="*/ 4724400 w 5346700"/>
                <a:gd name="connsiteY119" fmla="*/ 3263900 h 3289300"/>
                <a:gd name="connsiteX120" fmla="*/ 4673600 w 5346700"/>
                <a:gd name="connsiteY120" fmla="*/ 3251200 h 3289300"/>
                <a:gd name="connsiteX121" fmla="*/ 4584700 w 5346700"/>
                <a:gd name="connsiteY121" fmla="*/ 3213100 h 3289300"/>
                <a:gd name="connsiteX122" fmla="*/ 4521200 w 5346700"/>
                <a:gd name="connsiteY122" fmla="*/ 3225800 h 3289300"/>
                <a:gd name="connsiteX123" fmla="*/ 4470400 w 5346700"/>
                <a:gd name="connsiteY123" fmla="*/ 3187700 h 3289300"/>
                <a:gd name="connsiteX124" fmla="*/ 4432300 w 5346700"/>
                <a:gd name="connsiteY124" fmla="*/ 3162300 h 3289300"/>
                <a:gd name="connsiteX125" fmla="*/ 4356100 w 5346700"/>
                <a:gd name="connsiteY125" fmla="*/ 3175000 h 3289300"/>
                <a:gd name="connsiteX126" fmla="*/ 4343400 w 5346700"/>
                <a:gd name="connsiteY126" fmla="*/ 3136900 h 3289300"/>
                <a:gd name="connsiteX127" fmla="*/ 4267200 w 5346700"/>
                <a:gd name="connsiteY127" fmla="*/ 3149600 h 3289300"/>
                <a:gd name="connsiteX128" fmla="*/ 4229100 w 5346700"/>
                <a:gd name="connsiteY128" fmla="*/ 3175000 h 3289300"/>
                <a:gd name="connsiteX129" fmla="*/ 4038600 w 5346700"/>
                <a:gd name="connsiteY129" fmla="*/ 3149600 h 3289300"/>
                <a:gd name="connsiteX130" fmla="*/ 3975100 w 5346700"/>
                <a:gd name="connsiteY130" fmla="*/ 3124200 h 3289300"/>
                <a:gd name="connsiteX131" fmla="*/ 3937000 w 5346700"/>
                <a:gd name="connsiteY131" fmla="*/ 3098800 h 3289300"/>
                <a:gd name="connsiteX132" fmla="*/ 3898900 w 5346700"/>
                <a:gd name="connsiteY132" fmla="*/ 3111500 h 3289300"/>
                <a:gd name="connsiteX133" fmla="*/ 3644900 w 5346700"/>
                <a:gd name="connsiteY133" fmla="*/ 3136900 h 3289300"/>
                <a:gd name="connsiteX134" fmla="*/ 3594100 w 5346700"/>
                <a:gd name="connsiteY134" fmla="*/ 3149600 h 3289300"/>
                <a:gd name="connsiteX135" fmla="*/ 3517900 w 5346700"/>
                <a:gd name="connsiteY135" fmla="*/ 3111500 h 3289300"/>
                <a:gd name="connsiteX136" fmla="*/ 3403600 w 5346700"/>
                <a:gd name="connsiteY136" fmla="*/ 3124200 h 3289300"/>
                <a:gd name="connsiteX137" fmla="*/ 3352800 w 5346700"/>
                <a:gd name="connsiteY137" fmla="*/ 3009900 h 3289300"/>
                <a:gd name="connsiteX138" fmla="*/ 3327400 w 5346700"/>
                <a:gd name="connsiteY138" fmla="*/ 2933700 h 3289300"/>
                <a:gd name="connsiteX139" fmla="*/ 3314700 w 5346700"/>
                <a:gd name="connsiteY139" fmla="*/ 2971800 h 3289300"/>
                <a:gd name="connsiteX140" fmla="*/ 3302000 w 5346700"/>
                <a:gd name="connsiteY140" fmla="*/ 3022600 h 3289300"/>
                <a:gd name="connsiteX141" fmla="*/ 3251200 w 5346700"/>
                <a:gd name="connsiteY141" fmla="*/ 3213100 h 3289300"/>
                <a:gd name="connsiteX142" fmla="*/ 3187700 w 5346700"/>
                <a:gd name="connsiteY142" fmla="*/ 3200400 h 3289300"/>
                <a:gd name="connsiteX143" fmla="*/ 3098800 w 5346700"/>
                <a:gd name="connsiteY143" fmla="*/ 3136900 h 3289300"/>
                <a:gd name="connsiteX144" fmla="*/ 3060700 w 5346700"/>
                <a:gd name="connsiteY144" fmla="*/ 3124200 h 3289300"/>
                <a:gd name="connsiteX145" fmla="*/ 2997200 w 5346700"/>
                <a:gd name="connsiteY145" fmla="*/ 3136900 h 3289300"/>
                <a:gd name="connsiteX146" fmla="*/ 2971800 w 5346700"/>
                <a:gd name="connsiteY146" fmla="*/ 3175000 h 3289300"/>
                <a:gd name="connsiteX147" fmla="*/ 2933700 w 5346700"/>
                <a:gd name="connsiteY147" fmla="*/ 3200400 h 3289300"/>
                <a:gd name="connsiteX148" fmla="*/ 2832100 w 5346700"/>
                <a:gd name="connsiteY148" fmla="*/ 3200400 h 3289300"/>
                <a:gd name="connsiteX149" fmla="*/ 2768600 w 5346700"/>
                <a:gd name="connsiteY149" fmla="*/ 3175000 h 3289300"/>
                <a:gd name="connsiteX150" fmla="*/ 2667000 w 5346700"/>
                <a:gd name="connsiteY150" fmla="*/ 3136900 h 3289300"/>
                <a:gd name="connsiteX151" fmla="*/ 2628900 w 5346700"/>
                <a:gd name="connsiteY151" fmla="*/ 3111500 h 3289300"/>
                <a:gd name="connsiteX152" fmla="*/ 2387600 w 5346700"/>
                <a:gd name="connsiteY152" fmla="*/ 3098800 h 3289300"/>
                <a:gd name="connsiteX153" fmla="*/ 2247900 w 5346700"/>
                <a:gd name="connsiteY153" fmla="*/ 3124200 h 3289300"/>
                <a:gd name="connsiteX154" fmla="*/ 2222500 w 5346700"/>
                <a:gd name="connsiteY154" fmla="*/ 3162300 h 3289300"/>
                <a:gd name="connsiteX155" fmla="*/ 2171700 w 5346700"/>
                <a:gd name="connsiteY155" fmla="*/ 3187700 h 3289300"/>
                <a:gd name="connsiteX156" fmla="*/ 2019300 w 5346700"/>
                <a:gd name="connsiteY156" fmla="*/ 3213100 h 3289300"/>
                <a:gd name="connsiteX157" fmla="*/ 1993900 w 5346700"/>
                <a:gd name="connsiteY157" fmla="*/ 3251200 h 3289300"/>
                <a:gd name="connsiteX158" fmla="*/ 1955800 w 5346700"/>
                <a:gd name="connsiteY158" fmla="*/ 3225800 h 3289300"/>
                <a:gd name="connsiteX159" fmla="*/ 1892300 w 5346700"/>
                <a:gd name="connsiteY159" fmla="*/ 3200400 h 3289300"/>
                <a:gd name="connsiteX160" fmla="*/ 1714500 w 5346700"/>
                <a:gd name="connsiteY160" fmla="*/ 3149600 h 3289300"/>
                <a:gd name="connsiteX161" fmla="*/ 1511300 w 5346700"/>
                <a:gd name="connsiteY161" fmla="*/ 3136900 h 3289300"/>
                <a:gd name="connsiteX162" fmla="*/ 1422400 w 5346700"/>
                <a:gd name="connsiteY162" fmla="*/ 3111500 h 3289300"/>
                <a:gd name="connsiteX163" fmla="*/ 1358900 w 5346700"/>
                <a:gd name="connsiteY163" fmla="*/ 3035300 h 3289300"/>
                <a:gd name="connsiteX164" fmla="*/ 1282700 w 5346700"/>
                <a:gd name="connsiteY164" fmla="*/ 3022600 h 3289300"/>
                <a:gd name="connsiteX165" fmla="*/ 1244600 w 5346700"/>
                <a:gd name="connsiteY165" fmla="*/ 3035300 h 3289300"/>
                <a:gd name="connsiteX166" fmla="*/ 1193800 w 5346700"/>
                <a:gd name="connsiteY166" fmla="*/ 3048000 h 3289300"/>
                <a:gd name="connsiteX167" fmla="*/ 1130300 w 5346700"/>
                <a:gd name="connsiteY167" fmla="*/ 3136900 h 3289300"/>
                <a:gd name="connsiteX168" fmla="*/ 1117600 w 5346700"/>
                <a:gd name="connsiteY168" fmla="*/ 3200400 h 3289300"/>
                <a:gd name="connsiteX169" fmla="*/ 1092200 w 5346700"/>
                <a:gd name="connsiteY169" fmla="*/ 3238500 h 3289300"/>
                <a:gd name="connsiteX170" fmla="*/ 1066800 w 5346700"/>
                <a:gd name="connsiteY170" fmla="*/ 3289300 h 3289300"/>
                <a:gd name="connsiteX171" fmla="*/ 1041400 w 5346700"/>
                <a:gd name="connsiteY171" fmla="*/ 3238500 h 3289300"/>
                <a:gd name="connsiteX172" fmla="*/ 990600 w 5346700"/>
                <a:gd name="connsiteY172" fmla="*/ 3060700 h 3289300"/>
                <a:gd name="connsiteX173" fmla="*/ 952500 w 5346700"/>
                <a:gd name="connsiteY173" fmla="*/ 3086100 h 3289300"/>
                <a:gd name="connsiteX174" fmla="*/ 787400 w 5346700"/>
                <a:gd name="connsiteY174" fmla="*/ 3086100 h 3289300"/>
                <a:gd name="connsiteX175" fmla="*/ 723900 w 5346700"/>
                <a:gd name="connsiteY175" fmla="*/ 3098800 h 3289300"/>
                <a:gd name="connsiteX176" fmla="*/ 698500 w 5346700"/>
                <a:gd name="connsiteY176" fmla="*/ 3136900 h 3289300"/>
                <a:gd name="connsiteX177" fmla="*/ 660400 w 5346700"/>
                <a:gd name="connsiteY177" fmla="*/ 3111500 h 3289300"/>
                <a:gd name="connsiteX178" fmla="*/ 558800 w 5346700"/>
                <a:gd name="connsiteY178" fmla="*/ 3060700 h 3289300"/>
                <a:gd name="connsiteX179" fmla="*/ 469900 w 5346700"/>
                <a:gd name="connsiteY179" fmla="*/ 3009900 h 3289300"/>
                <a:gd name="connsiteX180" fmla="*/ 406400 w 5346700"/>
                <a:gd name="connsiteY180" fmla="*/ 3073400 h 3289300"/>
                <a:gd name="connsiteX181" fmla="*/ 368300 w 5346700"/>
                <a:gd name="connsiteY181" fmla="*/ 3086100 h 3289300"/>
                <a:gd name="connsiteX182" fmla="*/ 254000 w 5346700"/>
                <a:gd name="connsiteY182" fmla="*/ 3086100 h 3289300"/>
                <a:gd name="connsiteX183" fmla="*/ 228600 w 5346700"/>
                <a:gd name="connsiteY183" fmla="*/ 3124200 h 3289300"/>
                <a:gd name="connsiteX184" fmla="*/ 203200 w 5346700"/>
                <a:gd name="connsiteY184" fmla="*/ 3086100 h 3289300"/>
                <a:gd name="connsiteX185" fmla="*/ 203200 w 5346700"/>
                <a:gd name="connsiteY185" fmla="*/ 2895600 h 3289300"/>
                <a:gd name="connsiteX186" fmla="*/ 266700 w 5346700"/>
                <a:gd name="connsiteY186" fmla="*/ 2857500 h 3289300"/>
                <a:gd name="connsiteX187" fmla="*/ 317500 w 5346700"/>
                <a:gd name="connsiteY187" fmla="*/ 2844800 h 3289300"/>
                <a:gd name="connsiteX188" fmla="*/ 355600 w 5346700"/>
                <a:gd name="connsiteY188" fmla="*/ 2832100 h 3289300"/>
                <a:gd name="connsiteX189" fmla="*/ 381000 w 5346700"/>
                <a:gd name="connsiteY189" fmla="*/ 2794000 h 3289300"/>
                <a:gd name="connsiteX190" fmla="*/ 342900 w 5346700"/>
                <a:gd name="connsiteY190" fmla="*/ 2781300 h 3289300"/>
                <a:gd name="connsiteX191" fmla="*/ 317500 w 5346700"/>
                <a:gd name="connsiteY191" fmla="*/ 2743200 h 3289300"/>
                <a:gd name="connsiteX192" fmla="*/ 279400 w 5346700"/>
                <a:gd name="connsiteY192" fmla="*/ 2717800 h 3289300"/>
                <a:gd name="connsiteX193" fmla="*/ 241300 w 5346700"/>
                <a:gd name="connsiteY193" fmla="*/ 2679700 h 3289300"/>
                <a:gd name="connsiteX194" fmla="*/ 165100 w 5346700"/>
                <a:gd name="connsiteY194" fmla="*/ 2628900 h 3289300"/>
                <a:gd name="connsiteX195" fmla="*/ 190500 w 5346700"/>
                <a:gd name="connsiteY195" fmla="*/ 2590800 h 3289300"/>
                <a:gd name="connsiteX196" fmla="*/ 228600 w 5346700"/>
                <a:gd name="connsiteY196" fmla="*/ 2501900 h 3289300"/>
                <a:gd name="connsiteX197" fmla="*/ 203200 w 5346700"/>
                <a:gd name="connsiteY197" fmla="*/ 2298700 h 3289300"/>
                <a:gd name="connsiteX198" fmla="*/ 139700 w 5346700"/>
                <a:gd name="connsiteY198" fmla="*/ 2286000 h 3289300"/>
                <a:gd name="connsiteX199" fmla="*/ 127000 w 5346700"/>
                <a:gd name="connsiteY199" fmla="*/ 2247900 h 3289300"/>
                <a:gd name="connsiteX200" fmla="*/ 203200 w 5346700"/>
                <a:gd name="connsiteY200" fmla="*/ 2171700 h 3289300"/>
                <a:gd name="connsiteX201" fmla="*/ 228600 w 5346700"/>
                <a:gd name="connsiteY201" fmla="*/ 2133600 h 3289300"/>
                <a:gd name="connsiteX202" fmla="*/ 215900 w 5346700"/>
                <a:gd name="connsiteY202" fmla="*/ 2019300 h 3289300"/>
                <a:gd name="connsiteX203" fmla="*/ 177800 w 5346700"/>
                <a:gd name="connsiteY203" fmla="*/ 1968500 h 3289300"/>
                <a:gd name="connsiteX204" fmla="*/ 165100 w 5346700"/>
                <a:gd name="connsiteY204" fmla="*/ 1930400 h 3289300"/>
                <a:gd name="connsiteX205" fmla="*/ 177800 w 5346700"/>
                <a:gd name="connsiteY205" fmla="*/ 1765300 h 3289300"/>
                <a:gd name="connsiteX206" fmla="*/ 203200 w 5346700"/>
                <a:gd name="connsiteY206" fmla="*/ 1727200 h 3289300"/>
                <a:gd name="connsiteX207" fmla="*/ 215900 w 5346700"/>
                <a:gd name="connsiteY207" fmla="*/ 1625600 h 3289300"/>
                <a:gd name="connsiteX208" fmla="*/ 266700 w 5346700"/>
                <a:gd name="connsiteY208" fmla="*/ 1612900 h 3289300"/>
                <a:gd name="connsiteX209" fmla="*/ 266700 w 5346700"/>
                <a:gd name="connsiteY209" fmla="*/ 1422400 h 3289300"/>
                <a:gd name="connsiteX210" fmla="*/ 241300 w 5346700"/>
                <a:gd name="connsiteY210" fmla="*/ 1384300 h 3289300"/>
                <a:gd name="connsiteX211" fmla="*/ 215900 w 5346700"/>
                <a:gd name="connsiteY211" fmla="*/ 1295400 h 3289300"/>
                <a:gd name="connsiteX212" fmla="*/ 165100 w 5346700"/>
                <a:gd name="connsiteY212" fmla="*/ 1244600 h 3289300"/>
                <a:gd name="connsiteX213" fmla="*/ 177800 w 5346700"/>
                <a:gd name="connsiteY213" fmla="*/ 1206500 h 3289300"/>
                <a:gd name="connsiteX214" fmla="*/ 342900 w 5346700"/>
                <a:gd name="connsiteY214" fmla="*/ 1155700 h 3289300"/>
                <a:gd name="connsiteX215" fmla="*/ 317500 w 5346700"/>
                <a:gd name="connsiteY215" fmla="*/ 1117600 h 3289300"/>
                <a:gd name="connsiteX216" fmla="*/ 304800 w 5346700"/>
                <a:gd name="connsiteY216" fmla="*/ 1041400 h 3289300"/>
                <a:gd name="connsiteX217" fmla="*/ 205912 w 5346700"/>
                <a:gd name="connsiteY217" fmla="*/ 982452 h 3289300"/>
                <a:gd name="connsiteX218" fmla="*/ 146407 w 5346700"/>
                <a:gd name="connsiteY218" fmla="*/ 926829 h 3289300"/>
                <a:gd name="connsiteX219" fmla="*/ 86902 w 5346700"/>
                <a:gd name="connsiteY219" fmla="*/ 884926 h 3289300"/>
                <a:gd name="connsiteX220" fmla="*/ 139700 w 5346700"/>
                <a:gd name="connsiteY220" fmla="*/ 850900 h 3289300"/>
                <a:gd name="connsiteX221" fmla="*/ 228600 w 5346700"/>
                <a:gd name="connsiteY221" fmla="*/ 838200 h 3289300"/>
                <a:gd name="connsiteX222" fmla="*/ 266700 w 5346700"/>
                <a:gd name="connsiteY222" fmla="*/ 825500 h 3289300"/>
                <a:gd name="connsiteX223" fmla="*/ 457200 w 5346700"/>
                <a:gd name="connsiteY223" fmla="*/ 838200 h 3289300"/>
                <a:gd name="connsiteX224" fmla="*/ 419100 w 5346700"/>
                <a:gd name="connsiteY224" fmla="*/ 850900 h 3289300"/>
                <a:gd name="connsiteX225" fmla="*/ 300732 w 5346700"/>
                <a:gd name="connsiteY225" fmla="*/ 755411 h 3289300"/>
                <a:gd name="connsiteX226" fmla="*/ 242583 w 5346700"/>
                <a:gd name="connsiteY226" fmla="*/ 725189 h 3289300"/>
                <a:gd name="connsiteX227" fmla="*/ 184435 w 5346700"/>
                <a:gd name="connsiteY227" fmla="*/ 665493 h 3289300"/>
                <a:gd name="connsiteX228" fmla="*/ 228600 w 5346700"/>
                <a:gd name="connsiteY228" fmla="*/ 622300 h 3289300"/>
                <a:gd name="connsiteX229" fmla="*/ 241300 w 5346700"/>
                <a:gd name="connsiteY229" fmla="*/ 584200 h 3289300"/>
                <a:gd name="connsiteX230" fmla="*/ 228600 w 5346700"/>
                <a:gd name="connsiteY230" fmla="*/ 495300 h 3289300"/>
                <a:gd name="connsiteX231" fmla="*/ 203200 w 5346700"/>
                <a:gd name="connsiteY231" fmla="*/ 393700 h 3289300"/>
                <a:gd name="connsiteX232" fmla="*/ 215900 w 5346700"/>
                <a:gd name="connsiteY232" fmla="*/ 330200 h 3289300"/>
                <a:gd name="connsiteX233" fmla="*/ 165100 w 5346700"/>
                <a:gd name="connsiteY233" fmla="*/ 279400 h 3289300"/>
                <a:gd name="connsiteX234" fmla="*/ 114300 w 5346700"/>
                <a:gd name="connsiteY234" fmla="*/ 254000 h 3289300"/>
                <a:gd name="connsiteX235" fmla="*/ 76200 w 5346700"/>
                <a:gd name="connsiteY235" fmla="*/ 228600 h 3289300"/>
                <a:gd name="connsiteX236" fmla="*/ 0 w 5346700"/>
                <a:gd name="connsiteY236" fmla="*/ 203200 h 3289300"/>
                <a:gd name="connsiteX237" fmla="*/ 12700 w 5346700"/>
                <a:gd name="connsiteY237" fmla="*/ 165100 h 3289300"/>
                <a:gd name="connsiteX238" fmla="*/ 50800 w 5346700"/>
                <a:gd name="connsiteY238" fmla="*/ 152400 h 3289300"/>
                <a:gd name="connsiteX239" fmla="*/ 139700 w 5346700"/>
                <a:gd name="connsiteY239" fmla="*/ 139700 h 3289300"/>
                <a:gd name="connsiteX240" fmla="*/ 63500 w 5346700"/>
                <a:gd name="connsiteY240" fmla="*/ 88900 h 3289300"/>
                <a:gd name="connsiteX0" fmla="*/ 63500 w 5346700"/>
                <a:gd name="connsiteY0" fmla="*/ 88900 h 3289300"/>
                <a:gd name="connsiteX1" fmla="*/ 63500 w 5346700"/>
                <a:gd name="connsiteY1" fmla="*/ 88900 h 3289300"/>
                <a:gd name="connsiteX2" fmla="*/ 203200 w 5346700"/>
                <a:gd name="connsiteY2" fmla="*/ 190500 h 3289300"/>
                <a:gd name="connsiteX3" fmla="*/ 241300 w 5346700"/>
                <a:gd name="connsiteY3" fmla="*/ 177800 h 3289300"/>
                <a:gd name="connsiteX4" fmla="*/ 266700 w 5346700"/>
                <a:gd name="connsiteY4" fmla="*/ 139700 h 3289300"/>
                <a:gd name="connsiteX5" fmla="*/ 317500 w 5346700"/>
                <a:gd name="connsiteY5" fmla="*/ 228600 h 3289300"/>
                <a:gd name="connsiteX6" fmla="*/ 508000 w 5346700"/>
                <a:gd name="connsiteY6" fmla="*/ 177800 h 3289300"/>
                <a:gd name="connsiteX7" fmla="*/ 558800 w 5346700"/>
                <a:gd name="connsiteY7" fmla="*/ 190500 h 3289300"/>
                <a:gd name="connsiteX8" fmla="*/ 635000 w 5346700"/>
                <a:gd name="connsiteY8" fmla="*/ 165100 h 3289300"/>
                <a:gd name="connsiteX9" fmla="*/ 723900 w 5346700"/>
                <a:gd name="connsiteY9" fmla="*/ 152400 h 3289300"/>
                <a:gd name="connsiteX10" fmla="*/ 812800 w 5346700"/>
                <a:gd name="connsiteY10" fmla="*/ 139700 h 3289300"/>
                <a:gd name="connsiteX11" fmla="*/ 927100 w 5346700"/>
                <a:gd name="connsiteY11" fmla="*/ 152400 h 3289300"/>
                <a:gd name="connsiteX12" fmla="*/ 977900 w 5346700"/>
                <a:gd name="connsiteY12" fmla="*/ 228600 h 3289300"/>
                <a:gd name="connsiteX13" fmla="*/ 1016000 w 5346700"/>
                <a:gd name="connsiteY13" fmla="*/ 279400 h 3289300"/>
                <a:gd name="connsiteX14" fmla="*/ 1054100 w 5346700"/>
                <a:gd name="connsiteY14" fmla="*/ 152400 h 3289300"/>
                <a:gd name="connsiteX15" fmla="*/ 1079500 w 5346700"/>
                <a:gd name="connsiteY15" fmla="*/ 76200 h 3289300"/>
                <a:gd name="connsiteX16" fmla="*/ 1117600 w 5346700"/>
                <a:gd name="connsiteY16" fmla="*/ 0 h 3289300"/>
                <a:gd name="connsiteX17" fmla="*/ 1181100 w 5346700"/>
                <a:gd name="connsiteY17" fmla="*/ 50800 h 3289300"/>
                <a:gd name="connsiteX18" fmla="*/ 1308100 w 5346700"/>
                <a:gd name="connsiteY18" fmla="*/ 165100 h 3289300"/>
                <a:gd name="connsiteX19" fmla="*/ 1435100 w 5346700"/>
                <a:gd name="connsiteY19" fmla="*/ 152400 h 3289300"/>
                <a:gd name="connsiteX20" fmla="*/ 1473200 w 5346700"/>
                <a:gd name="connsiteY20" fmla="*/ 127000 h 3289300"/>
                <a:gd name="connsiteX21" fmla="*/ 1612900 w 5346700"/>
                <a:gd name="connsiteY21" fmla="*/ 139700 h 3289300"/>
                <a:gd name="connsiteX22" fmla="*/ 1625600 w 5346700"/>
                <a:gd name="connsiteY22" fmla="*/ 101600 h 3289300"/>
                <a:gd name="connsiteX23" fmla="*/ 1676400 w 5346700"/>
                <a:gd name="connsiteY23" fmla="*/ 177800 h 3289300"/>
                <a:gd name="connsiteX24" fmla="*/ 1727200 w 5346700"/>
                <a:gd name="connsiteY24" fmla="*/ 190500 h 3289300"/>
                <a:gd name="connsiteX25" fmla="*/ 1778000 w 5346700"/>
                <a:gd name="connsiteY25" fmla="*/ 152400 h 3289300"/>
                <a:gd name="connsiteX26" fmla="*/ 1828800 w 5346700"/>
                <a:gd name="connsiteY26" fmla="*/ 101600 h 3289300"/>
                <a:gd name="connsiteX27" fmla="*/ 1943100 w 5346700"/>
                <a:gd name="connsiteY27" fmla="*/ 114300 h 3289300"/>
                <a:gd name="connsiteX28" fmla="*/ 1968500 w 5346700"/>
                <a:gd name="connsiteY28" fmla="*/ 165100 h 3289300"/>
                <a:gd name="connsiteX29" fmla="*/ 2032000 w 5346700"/>
                <a:gd name="connsiteY29" fmla="*/ 177800 h 3289300"/>
                <a:gd name="connsiteX30" fmla="*/ 2120900 w 5346700"/>
                <a:gd name="connsiteY30" fmla="*/ 139700 h 3289300"/>
                <a:gd name="connsiteX31" fmla="*/ 2197100 w 5346700"/>
                <a:gd name="connsiteY31" fmla="*/ 127000 h 3289300"/>
                <a:gd name="connsiteX32" fmla="*/ 2349500 w 5346700"/>
                <a:gd name="connsiteY32" fmla="*/ 63500 h 3289300"/>
                <a:gd name="connsiteX33" fmla="*/ 2387600 w 5346700"/>
                <a:gd name="connsiteY33" fmla="*/ 50800 h 3289300"/>
                <a:gd name="connsiteX34" fmla="*/ 2438400 w 5346700"/>
                <a:gd name="connsiteY34" fmla="*/ 127000 h 3289300"/>
                <a:gd name="connsiteX35" fmla="*/ 2552700 w 5346700"/>
                <a:gd name="connsiteY35" fmla="*/ 114300 h 3289300"/>
                <a:gd name="connsiteX36" fmla="*/ 2628900 w 5346700"/>
                <a:gd name="connsiteY36" fmla="*/ 63500 h 3289300"/>
                <a:gd name="connsiteX37" fmla="*/ 2743200 w 5346700"/>
                <a:gd name="connsiteY37" fmla="*/ 50800 h 3289300"/>
                <a:gd name="connsiteX38" fmla="*/ 2781300 w 5346700"/>
                <a:gd name="connsiteY38" fmla="*/ 38100 h 3289300"/>
                <a:gd name="connsiteX39" fmla="*/ 2870200 w 5346700"/>
                <a:gd name="connsiteY39" fmla="*/ 114300 h 3289300"/>
                <a:gd name="connsiteX40" fmla="*/ 2959100 w 5346700"/>
                <a:gd name="connsiteY40" fmla="*/ 88900 h 3289300"/>
                <a:gd name="connsiteX41" fmla="*/ 2997200 w 5346700"/>
                <a:gd name="connsiteY41" fmla="*/ 101600 h 3289300"/>
                <a:gd name="connsiteX42" fmla="*/ 3035300 w 5346700"/>
                <a:gd name="connsiteY42" fmla="*/ 88900 h 3289300"/>
                <a:gd name="connsiteX43" fmla="*/ 3073400 w 5346700"/>
                <a:gd name="connsiteY43" fmla="*/ 63500 h 3289300"/>
                <a:gd name="connsiteX44" fmla="*/ 3111500 w 5346700"/>
                <a:gd name="connsiteY44" fmla="*/ 114300 h 3289300"/>
                <a:gd name="connsiteX45" fmla="*/ 3149600 w 5346700"/>
                <a:gd name="connsiteY45" fmla="*/ 139700 h 3289300"/>
                <a:gd name="connsiteX46" fmla="*/ 3225800 w 5346700"/>
                <a:gd name="connsiteY46" fmla="*/ 165100 h 3289300"/>
                <a:gd name="connsiteX47" fmla="*/ 3276600 w 5346700"/>
                <a:gd name="connsiteY47" fmla="*/ 139700 h 3289300"/>
                <a:gd name="connsiteX48" fmla="*/ 3390900 w 5346700"/>
                <a:gd name="connsiteY48" fmla="*/ 165100 h 3289300"/>
                <a:gd name="connsiteX49" fmla="*/ 3517900 w 5346700"/>
                <a:gd name="connsiteY49" fmla="*/ 152400 h 3289300"/>
                <a:gd name="connsiteX50" fmla="*/ 3568700 w 5346700"/>
                <a:gd name="connsiteY50" fmla="*/ 139700 h 3289300"/>
                <a:gd name="connsiteX51" fmla="*/ 3606800 w 5346700"/>
                <a:gd name="connsiteY51" fmla="*/ 101600 h 3289300"/>
                <a:gd name="connsiteX52" fmla="*/ 3619500 w 5346700"/>
                <a:gd name="connsiteY52" fmla="*/ 63500 h 3289300"/>
                <a:gd name="connsiteX53" fmla="*/ 3695700 w 5346700"/>
                <a:gd name="connsiteY53" fmla="*/ 114300 h 3289300"/>
                <a:gd name="connsiteX54" fmla="*/ 3733800 w 5346700"/>
                <a:gd name="connsiteY54" fmla="*/ 215900 h 3289300"/>
                <a:gd name="connsiteX55" fmla="*/ 3759200 w 5346700"/>
                <a:gd name="connsiteY55" fmla="*/ 254000 h 3289300"/>
                <a:gd name="connsiteX56" fmla="*/ 3771900 w 5346700"/>
                <a:gd name="connsiteY56" fmla="*/ 292100 h 3289300"/>
                <a:gd name="connsiteX57" fmla="*/ 3810000 w 5346700"/>
                <a:gd name="connsiteY57" fmla="*/ 317500 h 3289300"/>
                <a:gd name="connsiteX58" fmla="*/ 3848100 w 5346700"/>
                <a:gd name="connsiteY58" fmla="*/ 355600 h 3289300"/>
                <a:gd name="connsiteX59" fmla="*/ 3924300 w 5346700"/>
                <a:gd name="connsiteY59" fmla="*/ 330200 h 3289300"/>
                <a:gd name="connsiteX60" fmla="*/ 3949700 w 5346700"/>
                <a:gd name="connsiteY60" fmla="*/ 381000 h 3289300"/>
                <a:gd name="connsiteX61" fmla="*/ 3975100 w 5346700"/>
                <a:gd name="connsiteY61" fmla="*/ 444500 h 3289300"/>
                <a:gd name="connsiteX62" fmla="*/ 3987800 w 5346700"/>
                <a:gd name="connsiteY62" fmla="*/ 533400 h 3289300"/>
                <a:gd name="connsiteX63" fmla="*/ 4013200 w 5346700"/>
                <a:gd name="connsiteY63" fmla="*/ 571500 h 3289300"/>
                <a:gd name="connsiteX64" fmla="*/ 4064000 w 5346700"/>
                <a:gd name="connsiteY64" fmla="*/ 469900 h 3289300"/>
                <a:gd name="connsiteX65" fmla="*/ 4089400 w 5346700"/>
                <a:gd name="connsiteY65" fmla="*/ 355600 h 3289300"/>
                <a:gd name="connsiteX66" fmla="*/ 4114800 w 5346700"/>
                <a:gd name="connsiteY66" fmla="*/ 292100 h 3289300"/>
                <a:gd name="connsiteX67" fmla="*/ 4127500 w 5346700"/>
                <a:gd name="connsiteY67" fmla="*/ 203200 h 3289300"/>
                <a:gd name="connsiteX68" fmla="*/ 4140200 w 5346700"/>
                <a:gd name="connsiteY68" fmla="*/ 152400 h 3289300"/>
                <a:gd name="connsiteX69" fmla="*/ 4165600 w 5346700"/>
                <a:gd name="connsiteY69" fmla="*/ 190500 h 3289300"/>
                <a:gd name="connsiteX70" fmla="*/ 4241800 w 5346700"/>
                <a:gd name="connsiteY70" fmla="*/ 228600 h 3289300"/>
                <a:gd name="connsiteX71" fmla="*/ 4330700 w 5346700"/>
                <a:gd name="connsiteY71" fmla="*/ 203200 h 3289300"/>
                <a:gd name="connsiteX72" fmla="*/ 4343400 w 5346700"/>
                <a:gd name="connsiteY72" fmla="*/ 165100 h 3289300"/>
                <a:gd name="connsiteX73" fmla="*/ 4381500 w 5346700"/>
                <a:gd name="connsiteY73" fmla="*/ 139700 h 3289300"/>
                <a:gd name="connsiteX74" fmla="*/ 4419600 w 5346700"/>
                <a:gd name="connsiteY74" fmla="*/ 177800 h 3289300"/>
                <a:gd name="connsiteX75" fmla="*/ 4445000 w 5346700"/>
                <a:gd name="connsiteY75" fmla="*/ 215900 h 3289300"/>
                <a:gd name="connsiteX76" fmla="*/ 4483100 w 5346700"/>
                <a:gd name="connsiteY76" fmla="*/ 139700 h 3289300"/>
                <a:gd name="connsiteX77" fmla="*/ 4521200 w 5346700"/>
                <a:gd name="connsiteY77" fmla="*/ 127000 h 3289300"/>
                <a:gd name="connsiteX78" fmla="*/ 4597400 w 5346700"/>
                <a:gd name="connsiteY78" fmla="*/ 152400 h 3289300"/>
                <a:gd name="connsiteX79" fmla="*/ 4711700 w 5346700"/>
                <a:gd name="connsiteY79" fmla="*/ 165100 h 3289300"/>
                <a:gd name="connsiteX80" fmla="*/ 4737100 w 5346700"/>
                <a:gd name="connsiteY80" fmla="*/ 215900 h 3289300"/>
                <a:gd name="connsiteX81" fmla="*/ 4800600 w 5346700"/>
                <a:gd name="connsiteY81" fmla="*/ 317500 h 3289300"/>
                <a:gd name="connsiteX82" fmla="*/ 4876800 w 5346700"/>
                <a:gd name="connsiteY82" fmla="*/ 304800 h 3289300"/>
                <a:gd name="connsiteX83" fmla="*/ 4914900 w 5346700"/>
                <a:gd name="connsiteY83" fmla="*/ 292100 h 3289300"/>
                <a:gd name="connsiteX84" fmla="*/ 4965700 w 5346700"/>
                <a:gd name="connsiteY84" fmla="*/ 304800 h 3289300"/>
                <a:gd name="connsiteX85" fmla="*/ 5067300 w 5346700"/>
                <a:gd name="connsiteY85" fmla="*/ 330200 h 3289300"/>
                <a:gd name="connsiteX86" fmla="*/ 5118100 w 5346700"/>
                <a:gd name="connsiteY86" fmla="*/ 698500 h 3289300"/>
                <a:gd name="connsiteX87" fmla="*/ 5181600 w 5346700"/>
                <a:gd name="connsiteY87" fmla="*/ 749300 h 3289300"/>
                <a:gd name="connsiteX88" fmla="*/ 5321300 w 5346700"/>
                <a:gd name="connsiteY88" fmla="*/ 825500 h 3289300"/>
                <a:gd name="connsiteX89" fmla="*/ 5283200 w 5346700"/>
                <a:gd name="connsiteY89" fmla="*/ 901700 h 3289300"/>
                <a:gd name="connsiteX90" fmla="*/ 5295900 w 5346700"/>
                <a:gd name="connsiteY90" fmla="*/ 977900 h 3289300"/>
                <a:gd name="connsiteX91" fmla="*/ 5308600 w 5346700"/>
                <a:gd name="connsiteY91" fmla="*/ 1231900 h 3289300"/>
                <a:gd name="connsiteX92" fmla="*/ 5283200 w 5346700"/>
                <a:gd name="connsiteY92" fmla="*/ 1308100 h 3289300"/>
                <a:gd name="connsiteX93" fmla="*/ 5270500 w 5346700"/>
                <a:gd name="connsiteY93" fmla="*/ 1397000 h 3289300"/>
                <a:gd name="connsiteX94" fmla="*/ 5321300 w 5346700"/>
                <a:gd name="connsiteY94" fmla="*/ 1473200 h 3289300"/>
                <a:gd name="connsiteX95" fmla="*/ 5346700 w 5346700"/>
                <a:gd name="connsiteY95" fmla="*/ 1511300 h 3289300"/>
                <a:gd name="connsiteX96" fmla="*/ 5334000 w 5346700"/>
                <a:gd name="connsiteY96" fmla="*/ 1752600 h 3289300"/>
                <a:gd name="connsiteX97" fmla="*/ 5321300 w 5346700"/>
                <a:gd name="connsiteY97" fmla="*/ 1790700 h 3289300"/>
                <a:gd name="connsiteX98" fmla="*/ 5283200 w 5346700"/>
                <a:gd name="connsiteY98" fmla="*/ 1816100 h 3289300"/>
                <a:gd name="connsiteX99" fmla="*/ 5270500 w 5346700"/>
                <a:gd name="connsiteY99" fmla="*/ 1854200 h 3289300"/>
                <a:gd name="connsiteX100" fmla="*/ 5308600 w 5346700"/>
                <a:gd name="connsiteY100" fmla="*/ 1943100 h 3289300"/>
                <a:gd name="connsiteX101" fmla="*/ 5295900 w 5346700"/>
                <a:gd name="connsiteY101" fmla="*/ 2032000 h 3289300"/>
                <a:gd name="connsiteX102" fmla="*/ 5270500 w 5346700"/>
                <a:gd name="connsiteY102" fmla="*/ 2108200 h 3289300"/>
                <a:gd name="connsiteX103" fmla="*/ 5270500 w 5346700"/>
                <a:gd name="connsiteY103" fmla="*/ 2387600 h 3289300"/>
                <a:gd name="connsiteX104" fmla="*/ 5245100 w 5346700"/>
                <a:gd name="connsiteY104" fmla="*/ 2463800 h 3289300"/>
                <a:gd name="connsiteX105" fmla="*/ 5295900 w 5346700"/>
                <a:gd name="connsiteY105" fmla="*/ 2514600 h 3289300"/>
                <a:gd name="connsiteX106" fmla="*/ 5334000 w 5346700"/>
                <a:gd name="connsiteY106" fmla="*/ 2540000 h 3289300"/>
                <a:gd name="connsiteX107" fmla="*/ 5321300 w 5346700"/>
                <a:gd name="connsiteY107" fmla="*/ 2603500 h 3289300"/>
                <a:gd name="connsiteX108" fmla="*/ 5295900 w 5346700"/>
                <a:gd name="connsiteY108" fmla="*/ 2679700 h 3289300"/>
                <a:gd name="connsiteX109" fmla="*/ 5308600 w 5346700"/>
                <a:gd name="connsiteY109" fmla="*/ 2806700 h 3289300"/>
                <a:gd name="connsiteX110" fmla="*/ 5270500 w 5346700"/>
                <a:gd name="connsiteY110" fmla="*/ 2832100 h 3289300"/>
                <a:gd name="connsiteX111" fmla="*/ 5257800 w 5346700"/>
                <a:gd name="connsiteY111" fmla="*/ 2870200 h 3289300"/>
                <a:gd name="connsiteX112" fmla="*/ 5245100 w 5346700"/>
                <a:gd name="connsiteY112" fmla="*/ 3073400 h 3289300"/>
                <a:gd name="connsiteX113" fmla="*/ 5194300 w 5346700"/>
                <a:gd name="connsiteY113" fmla="*/ 3098800 h 3289300"/>
                <a:gd name="connsiteX114" fmla="*/ 5016500 w 5346700"/>
                <a:gd name="connsiteY114" fmla="*/ 3111500 h 3289300"/>
                <a:gd name="connsiteX115" fmla="*/ 4953000 w 5346700"/>
                <a:gd name="connsiteY115" fmla="*/ 3073400 h 3289300"/>
                <a:gd name="connsiteX116" fmla="*/ 4914900 w 5346700"/>
                <a:gd name="connsiteY116" fmla="*/ 3098800 h 3289300"/>
                <a:gd name="connsiteX117" fmla="*/ 4851400 w 5346700"/>
                <a:gd name="connsiteY117" fmla="*/ 3111500 h 3289300"/>
                <a:gd name="connsiteX118" fmla="*/ 4787900 w 5346700"/>
                <a:gd name="connsiteY118" fmla="*/ 3149600 h 3289300"/>
                <a:gd name="connsiteX119" fmla="*/ 4724400 w 5346700"/>
                <a:gd name="connsiteY119" fmla="*/ 3263900 h 3289300"/>
                <a:gd name="connsiteX120" fmla="*/ 4673600 w 5346700"/>
                <a:gd name="connsiteY120" fmla="*/ 3251200 h 3289300"/>
                <a:gd name="connsiteX121" fmla="*/ 4584700 w 5346700"/>
                <a:gd name="connsiteY121" fmla="*/ 3213100 h 3289300"/>
                <a:gd name="connsiteX122" fmla="*/ 4521200 w 5346700"/>
                <a:gd name="connsiteY122" fmla="*/ 3225800 h 3289300"/>
                <a:gd name="connsiteX123" fmla="*/ 4470400 w 5346700"/>
                <a:gd name="connsiteY123" fmla="*/ 3187700 h 3289300"/>
                <a:gd name="connsiteX124" fmla="*/ 4432300 w 5346700"/>
                <a:gd name="connsiteY124" fmla="*/ 3162300 h 3289300"/>
                <a:gd name="connsiteX125" fmla="*/ 4356100 w 5346700"/>
                <a:gd name="connsiteY125" fmla="*/ 3175000 h 3289300"/>
                <a:gd name="connsiteX126" fmla="*/ 4343400 w 5346700"/>
                <a:gd name="connsiteY126" fmla="*/ 3136900 h 3289300"/>
                <a:gd name="connsiteX127" fmla="*/ 4267200 w 5346700"/>
                <a:gd name="connsiteY127" fmla="*/ 3149600 h 3289300"/>
                <a:gd name="connsiteX128" fmla="*/ 4229100 w 5346700"/>
                <a:gd name="connsiteY128" fmla="*/ 3175000 h 3289300"/>
                <a:gd name="connsiteX129" fmla="*/ 4038600 w 5346700"/>
                <a:gd name="connsiteY129" fmla="*/ 3149600 h 3289300"/>
                <a:gd name="connsiteX130" fmla="*/ 3975100 w 5346700"/>
                <a:gd name="connsiteY130" fmla="*/ 3124200 h 3289300"/>
                <a:gd name="connsiteX131" fmla="*/ 3937000 w 5346700"/>
                <a:gd name="connsiteY131" fmla="*/ 3098800 h 3289300"/>
                <a:gd name="connsiteX132" fmla="*/ 3898900 w 5346700"/>
                <a:gd name="connsiteY132" fmla="*/ 3111500 h 3289300"/>
                <a:gd name="connsiteX133" fmla="*/ 3644900 w 5346700"/>
                <a:gd name="connsiteY133" fmla="*/ 3136900 h 3289300"/>
                <a:gd name="connsiteX134" fmla="*/ 3594100 w 5346700"/>
                <a:gd name="connsiteY134" fmla="*/ 3149600 h 3289300"/>
                <a:gd name="connsiteX135" fmla="*/ 3517900 w 5346700"/>
                <a:gd name="connsiteY135" fmla="*/ 3111500 h 3289300"/>
                <a:gd name="connsiteX136" fmla="*/ 3403600 w 5346700"/>
                <a:gd name="connsiteY136" fmla="*/ 3124200 h 3289300"/>
                <a:gd name="connsiteX137" fmla="*/ 3352800 w 5346700"/>
                <a:gd name="connsiteY137" fmla="*/ 3009900 h 3289300"/>
                <a:gd name="connsiteX138" fmla="*/ 3327400 w 5346700"/>
                <a:gd name="connsiteY138" fmla="*/ 2933700 h 3289300"/>
                <a:gd name="connsiteX139" fmla="*/ 3314700 w 5346700"/>
                <a:gd name="connsiteY139" fmla="*/ 2971800 h 3289300"/>
                <a:gd name="connsiteX140" fmla="*/ 3302000 w 5346700"/>
                <a:gd name="connsiteY140" fmla="*/ 3022600 h 3289300"/>
                <a:gd name="connsiteX141" fmla="*/ 3251200 w 5346700"/>
                <a:gd name="connsiteY141" fmla="*/ 3213100 h 3289300"/>
                <a:gd name="connsiteX142" fmla="*/ 3187700 w 5346700"/>
                <a:gd name="connsiteY142" fmla="*/ 3200400 h 3289300"/>
                <a:gd name="connsiteX143" fmla="*/ 3098800 w 5346700"/>
                <a:gd name="connsiteY143" fmla="*/ 3136900 h 3289300"/>
                <a:gd name="connsiteX144" fmla="*/ 3060700 w 5346700"/>
                <a:gd name="connsiteY144" fmla="*/ 3124200 h 3289300"/>
                <a:gd name="connsiteX145" fmla="*/ 2997200 w 5346700"/>
                <a:gd name="connsiteY145" fmla="*/ 3136900 h 3289300"/>
                <a:gd name="connsiteX146" fmla="*/ 2971800 w 5346700"/>
                <a:gd name="connsiteY146" fmla="*/ 3175000 h 3289300"/>
                <a:gd name="connsiteX147" fmla="*/ 2933700 w 5346700"/>
                <a:gd name="connsiteY147" fmla="*/ 3200400 h 3289300"/>
                <a:gd name="connsiteX148" fmla="*/ 2832100 w 5346700"/>
                <a:gd name="connsiteY148" fmla="*/ 3200400 h 3289300"/>
                <a:gd name="connsiteX149" fmla="*/ 2768600 w 5346700"/>
                <a:gd name="connsiteY149" fmla="*/ 3175000 h 3289300"/>
                <a:gd name="connsiteX150" fmla="*/ 2667000 w 5346700"/>
                <a:gd name="connsiteY150" fmla="*/ 3136900 h 3289300"/>
                <a:gd name="connsiteX151" fmla="*/ 2628900 w 5346700"/>
                <a:gd name="connsiteY151" fmla="*/ 3111500 h 3289300"/>
                <a:gd name="connsiteX152" fmla="*/ 2387600 w 5346700"/>
                <a:gd name="connsiteY152" fmla="*/ 3098800 h 3289300"/>
                <a:gd name="connsiteX153" fmla="*/ 2247900 w 5346700"/>
                <a:gd name="connsiteY153" fmla="*/ 3124200 h 3289300"/>
                <a:gd name="connsiteX154" fmla="*/ 2222500 w 5346700"/>
                <a:gd name="connsiteY154" fmla="*/ 3162300 h 3289300"/>
                <a:gd name="connsiteX155" fmla="*/ 2171700 w 5346700"/>
                <a:gd name="connsiteY155" fmla="*/ 3187700 h 3289300"/>
                <a:gd name="connsiteX156" fmla="*/ 2019300 w 5346700"/>
                <a:gd name="connsiteY156" fmla="*/ 3213100 h 3289300"/>
                <a:gd name="connsiteX157" fmla="*/ 1993900 w 5346700"/>
                <a:gd name="connsiteY157" fmla="*/ 3251200 h 3289300"/>
                <a:gd name="connsiteX158" fmla="*/ 1955800 w 5346700"/>
                <a:gd name="connsiteY158" fmla="*/ 3225800 h 3289300"/>
                <a:gd name="connsiteX159" fmla="*/ 1892300 w 5346700"/>
                <a:gd name="connsiteY159" fmla="*/ 3200400 h 3289300"/>
                <a:gd name="connsiteX160" fmla="*/ 1714500 w 5346700"/>
                <a:gd name="connsiteY160" fmla="*/ 3149600 h 3289300"/>
                <a:gd name="connsiteX161" fmla="*/ 1511300 w 5346700"/>
                <a:gd name="connsiteY161" fmla="*/ 3136900 h 3289300"/>
                <a:gd name="connsiteX162" fmla="*/ 1422400 w 5346700"/>
                <a:gd name="connsiteY162" fmla="*/ 3111500 h 3289300"/>
                <a:gd name="connsiteX163" fmla="*/ 1358900 w 5346700"/>
                <a:gd name="connsiteY163" fmla="*/ 3035300 h 3289300"/>
                <a:gd name="connsiteX164" fmla="*/ 1282700 w 5346700"/>
                <a:gd name="connsiteY164" fmla="*/ 3022600 h 3289300"/>
                <a:gd name="connsiteX165" fmla="*/ 1244600 w 5346700"/>
                <a:gd name="connsiteY165" fmla="*/ 3035300 h 3289300"/>
                <a:gd name="connsiteX166" fmla="*/ 1193800 w 5346700"/>
                <a:gd name="connsiteY166" fmla="*/ 3048000 h 3289300"/>
                <a:gd name="connsiteX167" fmla="*/ 1130300 w 5346700"/>
                <a:gd name="connsiteY167" fmla="*/ 3136900 h 3289300"/>
                <a:gd name="connsiteX168" fmla="*/ 1117600 w 5346700"/>
                <a:gd name="connsiteY168" fmla="*/ 3200400 h 3289300"/>
                <a:gd name="connsiteX169" fmla="*/ 1092200 w 5346700"/>
                <a:gd name="connsiteY169" fmla="*/ 3238500 h 3289300"/>
                <a:gd name="connsiteX170" fmla="*/ 1066800 w 5346700"/>
                <a:gd name="connsiteY170" fmla="*/ 3289300 h 3289300"/>
                <a:gd name="connsiteX171" fmla="*/ 1041400 w 5346700"/>
                <a:gd name="connsiteY171" fmla="*/ 3238500 h 3289300"/>
                <a:gd name="connsiteX172" fmla="*/ 990600 w 5346700"/>
                <a:gd name="connsiteY172" fmla="*/ 3060700 h 3289300"/>
                <a:gd name="connsiteX173" fmla="*/ 952500 w 5346700"/>
                <a:gd name="connsiteY173" fmla="*/ 3086100 h 3289300"/>
                <a:gd name="connsiteX174" fmla="*/ 787400 w 5346700"/>
                <a:gd name="connsiteY174" fmla="*/ 3086100 h 3289300"/>
                <a:gd name="connsiteX175" fmla="*/ 723900 w 5346700"/>
                <a:gd name="connsiteY175" fmla="*/ 3098800 h 3289300"/>
                <a:gd name="connsiteX176" fmla="*/ 698500 w 5346700"/>
                <a:gd name="connsiteY176" fmla="*/ 3136900 h 3289300"/>
                <a:gd name="connsiteX177" fmla="*/ 660400 w 5346700"/>
                <a:gd name="connsiteY177" fmla="*/ 3111500 h 3289300"/>
                <a:gd name="connsiteX178" fmla="*/ 558800 w 5346700"/>
                <a:gd name="connsiteY178" fmla="*/ 3060700 h 3289300"/>
                <a:gd name="connsiteX179" fmla="*/ 469900 w 5346700"/>
                <a:gd name="connsiteY179" fmla="*/ 3009900 h 3289300"/>
                <a:gd name="connsiteX180" fmla="*/ 406400 w 5346700"/>
                <a:gd name="connsiteY180" fmla="*/ 3073400 h 3289300"/>
                <a:gd name="connsiteX181" fmla="*/ 368300 w 5346700"/>
                <a:gd name="connsiteY181" fmla="*/ 3086100 h 3289300"/>
                <a:gd name="connsiteX182" fmla="*/ 254000 w 5346700"/>
                <a:gd name="connsiteY182" fmla="*/ 3086100 h 3289300"/>
                <a:gd name="connsiteX183" fmla="*/ 228600 w 5346700"/>
                <a:gd name="connsiteY183" fmla="*/ 3124200 h 3289300"/>
                <a:gd name="connsiteX184" fmla="*/ 203200 w 5346700"/>
                <a:gd name="connsiteY184" fmla="*/ 3086100 h 3289300"/>
                <a:gd name="connsiteX185" fmla="*/ 203200 w 5346700"/>
                <a:gd name="connsiteY185" fmla="*/ 2895600 h 3289300"/>
                <a:gd name="connsiteX186" fmla="*/ 266700 w 5346700"/>
                <a:gd name="connsiteY186" fmla="*/ 2857500 h 3289300"/>
                <a:gd name="connsiteX187" fmla="*/ 317500 w 5346700"/>
                <a:gd name="connsiteY187" fmla="*/ 2844800 h 3289300"/>
                <a:gd name="connsiteX188" fmla="*/ 355600 w 5346700"/>
                <a:gd name="connsiteY188" fmla="*/ 2832100 h 3289300"/>
                <a:gd name="connsiteX189" fmla="*/ 381000 w 5346700"/>
                <a:gd name="connsiteY189" fmla="*/ 2794000 h 3289300"/>
                <a:gd name="connsiteX190" fmla="*/ 342900 w 5346700"/>
                <a:gd name="connsiteY190" fmla="*/ 2781300 h 3289300"/>
                <a:gd name="connsiteX191" fmla="*/ 317500 w 5346700"/>
                <a:gd name="connsiteY191" fmla="*/ 2743200 h 3289300"/>
                <a:gd name="connsiteX192" fmla="*/ 279400 w 5346700"/>
                <a:gd name="connsiteY192" fmla="*/ 2717800 h 3289300"/>
                <a:gd name="connsiteX193" fmla="*/ 241300 w 5346700"/>
                <a:gd name="connsiteY193" fmla="*/ 2679700 h 3289300"/>
                <a:gd name="connsiteX194" fmla="*/ 165100 w 5346700"/>
                <a:gd name="connsiteY194" fmla="*/ 2628900 h 3289300"/>
                <a:gd name="connsiteX195" fmla="*/ 190500 w 5346700"/>
                <a:gd name="connsiteY195" fmla="*/ 2590800 h 3289300"/>
                <a:gd name="connsiteX196" fmla="*/ 228600 w 5346700"/>
                <a:gd name="connsiteY196" fmla="*/ 2501900 h 3289300"/>
                <a:gd name="connsiteX197" fmla="*/ 203200 w 5346700"/>
                <a:gd name="connsiteY197" fmla="*/ 2298700 h 3289300"/>
                <a:gd name="connsiteX198" fmla="*/ 139700 w 5346700"/>
                <a:gd name="connsiteY198" fmla="*/ 2286000 h 3289300"/>
                <a:gd name="connsiteX199" fmla="*/ 127000 w 5346700"/>
                <a:gd name="connsiteY199" fmla="*/ 2247900 h 3289300"/>
                <a:gd name="connsiteX200" fmla="*/ 203200 w 5346700"/>
                <a:gd name="connsiteY200" fmla="*/ 2171700 h 3289300"/>
                <a:gd name="connsiteX201" fmla="*/ 228600 w 5346700"/>
                <a:gd name="connsiteY201" fmla="*/ 2133600 h 3289300"/>
                <a:gd name="connsiteX202" fmla="*/ 215900 w 5346700"/>
                <a:gd name="connsiteY202" fmla="*/ 2019300 h 3289300"/>
                <a:gd name="connsiteX203" fmla="*/ 177800 w 5346700"/>
                <a:gd name="connsiteY203" fmla="*/ 1968500 h 3289300"/>
                <a:gd name="connsiteX204" fmla="*/ 165100 w 5346700"/>
                <a:gd name="connsiteY204" fmla="*/ 1930400 h 3289300"/>
                <a:gd name="connsiteX205" fmla="*/ 177800 w 5346700"/>
                <a:gd name="connsiteY205" fmla="*/ 1765300 h 3289300"/>
                <a:gd name="connsiteX206" fmla="*/ 203200 w 5346700"/>
                <a:gd name="connsiteY206" fmla="*/ 1727200 h 3289300"/>
                <a:gd name="connsiteX207" fmla="*/ 215900 w 5346700"/>
                <a:gd name="connsiteY207" fmla="*/ 1625600 h 3289300"/>
                <a:gd name="connsiteX208" fmla="*/ 266700 w 5346700"/>
                <a:gd name="connsiteY208" fmla="*/ 1612900 h 3289300"/>
                <a:gd name="connsiteX209" fmla="*/ 266700 w 5346700"/>
                <a:gd name="connsiteY209" fmla="*/ 1422400 h 3289300"/>
                <a:gd name="connsiteX210" fmla="*/ 241300 w 5346700"/>
                <a:gd name="connsiteY210" fmla="*/ 1384300 h 3289300"/>
                <a:gd name="connsiteX211" fmla="*/ 215900 w 5346700"/>
                <a:gd name="connsiteY211" fmla="*/ 1295400 h 3289300"/>
                <a:gd name="connsiteX212" fmla="*/ 165100 w 5346700"/>
                <a:gd name="connsiteY212" fmla="*/ 1244600 h 3289300"/>
                <a:gd name="connsiteX213" fmla="*/ 177800 w 5346700"/>
                <a:gd name="connsiteY213" fmla="*/ 1206500 h 3289300"/>
                <a:gd name="connsiteX214" fmla="*/ 342900 w 5346700"/>
                <a:gd name="connsiteY214" fmla="*/ 1155700 h 3289300"/>
                <a:gd name="connsiteX215" fmla="*/ 317500 w 5346700"/>
                <a:gd name="connsiteY215" fmla="*/ 1117600 h 3289300"/>
                <a:gd name="connsiteX216" fmla="*/ 304800 w 5346700"/>
                <a:gd name="connsiteY216" fmla="*/ 1041400 h 3289300"/>
                <a:gd name="connsiteX217" fmla="*/ 205912 w 5346700"/>
                <a:gd name="connsiteY217" fmla="*/ 982452 h 3289300"/>
                <a:gd name="connsiteX218" fmla="*/ 146407 w 5346700"/>
                <a:gd name="connsiteY218" fmla="*/ 926829 h 3289300"/>
                <a:gd name="connsiteX219" fmla="*/ 86902 w 5346700"/>
                <a:gd name="connsiteY219" fmla="*/ 884926 h 3289300"/>
                <a:gd name="connsiteX220" fmla="*/ 139700 w 5346700"/>
                <a:gd name="connsiteY220" fmla="*/ 850900 h 3289300"/>
                <a:gd name="connsiteX221" fmla="*/ 228600 w 5346700"/>
                <a:gd name="connsiteY221" fmla="*/ 838200 h 3289300"/>
                <a:gd name="connsiteX222" fmla="*/ 266700 w 5346700"/>
                <a:gd name="connsiteY222" fmla="*/ 825500 h 3289300"/>
                <a:gd name="connsiteX223" fmla="*/ 457200 w 5346700"/>
                <a:gd name="connsiteY223" fmla="*/ 838200 h 3289300"/>
                <a:gd name="connsiteX224" fmla="*/ 322779 w 5346700"/>
                <a:gd name="connsiteY224" fmla="*/ 786652 h 3289300"/>
                <a:gd name="connsiteX225" fmla="*/ 300732 w 5346700"/>
                <a:gd name="connsiteY225" fmla="*/ 755411 h 3289300"/>
                <a:gd name="connsiteX226" fmla="*/ 242583 w 5346700"/>
                <a:gd name="connsiteY226" fmla="*/ 725189 h 3289300"/>
                <a:gd name="connsiteX227" fmla="*/ 184435 w 5346700"/>
                <a:gd name="connsiteY227" fmla="*/ 665493 h 3289300"/>
                <a:gd name="connsiteX228" fmla="*/ 228600 w 5346700"/>
                <a:gd name="connsiteY228" fmla="*/ 622300 h 3289300"/>
                <a:gd name="connsiteX229" fmla="*/ 241300 w 5346700"/>
                <a:gd name="connsiteY229" fmla="*/ 584200 h 3289300"/>
                <a:gd name="connsiteX230" fmla="*/ 228600 w 5346700"/>
                <a:gd name="connsiteY230" fmla="*/ 495300 h 3289300"/>
                <a:gd name="connsiteX231" fmla="*/ 203200 w 5346700"/>
                <a:gd name="connsiteY231" fmla="*/ 393700 h 3289300"/>
                <a:gd name="connsiteX232" fmla="*/ 215900 w 5346700"/>
                <a:gd name="connsiteY232" fmla="*/ 330200 h 3289300"/>
                <a:gd name="connsiteX233" fmla="*/ 165100 w 5346700"/>
                <a:gd name="connsiteY233" fmla="*/ 279400 h 3289300"/>
                <a:gd name="connsiteX234" fmla="*/ 114300 w 5346700"/>
                <a:gd name="connsiteY234" fmla="*/ 254000 h 3289300"/>
                <a:gd name="connsiteX235" fmla="*/ 76200 w 5346700"/>
                <a:gd name="connsiteY235" fmla="*/ 228600 h 3289300"/>
                <a:gd name="connsiteX236" fmla="*/ 0 w 5346700"/>
                <a:gd name="connsiteY236" fmla="*/ 203200 h 3289300"/>
                <a:gd name="connsiteX237" fmla="*/ 12700 w 5346700"/>
                <a:gd name="connsiteY237" fmla="*/ 165100 h 3289300"/>
                <a:gd name="connsiteX238" fmla="*/ 50800 w 5346700"/>
                <a:gd name="connsiteY238" fmla="*/ 152400 h 3289300"/>
                <a:gd name="connsiteX239" fmla="*/ 139700 w 5346700"/>
                <a:gd name="connsiteY239" fmla="*/ 139700 h 3289300"/>
                <a:gd name="connsiteX240" fmla="*/ 63500 w 5346700"/>
                <a:gd name="connsiteY240" fmla="*/ 88900 h 3289300"/>
                <a:gd name="connsiteX0" fmla="*/ 63500 w 5346700"/>
                <a:gd name="connsiteY0" fmla="*/ 88900 h 3289300"/>
                <a:gd name="connsiteX1" fmla="*/ 63500 w 5346700"/>
                <a:gd name="connsiteY1" fmla="*/ 88900 h 3289300"/>
                <a:gd name="connsiteX2" fmla="*/ 203200 w 5346700"/>
                <a:gd name="connsiteY2" fmla="*/ 190500 h 3289300"/>
                <a:gd name="connsiteX3" fmla="*/ 241300 w 5346700"/>
                <a:gd name="connsiteY3" fmla="*/ 177800 h 3289300"/>
                <a:gd name="connsiteX4" fmla="*/ 266700 w 5346700"/>
                <a:gd name="connsiteY4" fmla="*/ 139700 h 3289300"/>
                <a:gd name="connsiteX5" fmla="*/ 317500 w 5346700"/>
                <a:gd name="connsiteY5" fmla="*/ 228600 h 3289300"/>
                <a:gd name="connsiteX6" fmla="*/ 508000 w 5346700"/>
                <a:gd name="connsiteY6" fmla="*/ 177800 h 3289300"/>
                <a:gd name="connsiteX7" fmla="*/ 558800 w 5346700"/>
                <a:gd name="connsiteY7" fmla="*/ 190500 h 3289300"/>
                <a:gd name="connsiteX8" fmla="*/ 635000 w 5346700"/>
                <a:gd name="connsiteY8" fmla="*/ 165100 h 3289300"/>
                <a:gd name="connsiteX9" fmla="*/ 723900 w 5346700"/>
                <a:gd name="connsiteY9" fmla="*/ 152400 h 3289300"/>
                <a:gd name="connsiteX10" fmla="*/ 812800 w 5346700"/>
                <a:gd name="connsiteY10" fmla="*/ 139700 h 3289300"/>
                <a:gd name="connsiteX11" fmla="*/ 927100 w 5346700"/>
                <a:gd name="connsiteY11" fmla="*/ 152400 h 3289300"/>
                <a:gd name="connsiteX12" fmla="*/ 977900 w 5346700"/>
                <a:gd name="connsiteY12" fmla="*/ 228600 h 3289300"/>
                <a:gd name="connsiteX13" fmla="*/ 1016000 w 5346700"/>
                <a:gd name="connsiteY13" fmla="*/ 279400 h 3289300"/>
                <a:gd name="connsiteX14" fmla="*/ 1054100 w 5346700"/>
                <a:gd name="connsiteY14" fmla="*/ 152400 h 3289300"/>
                <a:gd name="connsiteX15" fmla="*/ 1079500 w 5346700"/>
                <a:gd name="connsiteY15" fmla="*/ 76200 h 3289300"/>
                <a:gd name="connsiteX16" fmla="*/ 1117600 w 5346700"/>
                <a:gd name="connsiteY16" fmla="*/ 0 h 3289300"/>
                <a:gd name="connsiteX17" fmla="*/ 1181100 w 5346700"/>
                <a:gd name="connsiteY17" fmla="*/ 50800 h 3289300"/>
                <a:gd name="connsiteX18" fmla="*/ 1308100 w 5346700"/>
                <a:gd name="connsiteY18" fmla="*/ 165100 h 3289300"/>
                <a:gd name="connsiteX19" fmla="*/ 1435100 w 5346700"/>
                <a:gd name="connsiteY19" fmla="*/ 152400 h 3289300"/>
                <a:gd name="connsiteX20" fmla="*/ 1473200 w 5346700"/>
                <a:gd name="connsiteY20" fmla="*/ 127000 h 3289300"/>
                <a:gd name="connsiteX21" fmla="*/ 1612900 w 5346700"/>
                <a:gd name="connsiteY21" fmla="*/ 139700 h 3289300"/>
                <a:gd name="connsiteX22" fmla="*/ 1625600 w 5346700"/>
                <a:gd name="connsiteY22" fmla="*/ 101600 h 3289300"/>
                <a:gd name="connsiteX23" fmla="*/ 1676400 w 5346700"/>
                <a:gd name="connsiteY23" fmla="*/ 177800 h 3289300"/>
                <a:gd name="connsiteX24" fmla="*/ 1727200 w 5346700"/>
                <a:gd name="connsiteY24" fmla="*/ 190500 h 3289300"/>
                <a:gd name="connsiteX25" fmla="*/ 1778000 w 5346700"/>
                <a:gd name="connsiteY25" fmla="*/ 152400 h 3289300"/>
                <a:gd name="connsiteX26" fmla="*/ 1828800 w 5346700"/>
                <a:gd name="connsiteY26" fmla="*/ 101600 h 3289300"/>
                <a:gd name="connsiteX27" fmla="*/ 1943100 w 5346700"/>
                <a:gd name="connsiteY27" fmla="*/ 114300 h 3289300"/>
                <a:gd name="connsiteX28" fmla="*/ 1968500 w 5346700"/>
                <a:gd name="connsiteY28" fmla="*/ 165100 h 3289300"/>
                <a:gd name="connsiteX29" fmla="*/ 2032000 w 5346700"/>
                <a:gd name="connsiteY29" fmla="*/ 177800 h 3289300"/>
                <a:gd name="connsiteX30" fmla="*/ 2120900 w 5346700"/>
                <a:gd name="connsiteY30" fmla="*/ 139700 h 3289300"/>
                <a:gd name="connsiteX31" fmla="*/ 2197100 w 5346700"/>
                <a:gd name="connsiteY31" fmla="*/ 127000 h 3289300"/>
                <a:gd name="connsiteX32" fmla="*/ 2349500 w 5346700"/>
                <a:gd name="connsiteY32" fmla="*/ 63500 h 3289300"/>
                <a:gd name="connsiteX33" fmla="*/ 2387600 w 5346700"/>
                <a:gd name="connsiteY33" fmla="*/ 50800 h 3289300"/>
                <a:gd name="connsiteX34" fmla="*/ 2438400 w 5346700"/>
                <a:gd name="connsiteY34" fmla="*/ 127000 h 3289300"/>
                <a:gd name="connsiteX35" fmla="*/ 2552700 w 5346700"/>
                <a:gd name="connsiteY35" fmla="*/ 114300 h 3289300"/>
                <a:gd name="connsiteX36" fmla="*/ 2628900 w 5346700"/>
                <a:gd name="connsiteY36" fmla="*/ 63500 h 3289300"/>
                <a:gd name="connsiteX37" fmla="*/ 2743200 w 5346700"/>
                <a:gd name="connsiteY37" fmla="*/ 50800 h 3289300"/>
                <a:gd name="connsiteX38" fmla="*/ 2781300 w 5346700"/>
                <a:gd name="connsiteY38" fmla="*/ 38100 h 3289300"/>
                <a:gd name="connsiteX39" fmla="*/ 2870200 w 5346700"/>
                <a:gd name="connsiteY39" fmla="*/ 114300 h 3289300"/>
                <a:gd name="connsiteX40" fmla="*/ 2959100 w 5346700"/>
                <a:gd name="connsiteY40" fmla="*/ 88900 h 3289300"/>
                <a:gd name="connsiteX41" fmla="*/ 2997200 w 5346700"/>
                <a:gd name="connsiteY41" fmla="*/ 101600 h 3289300"/>
                <a:gd name="connsiteX42" fmla="*/ 3035300 w 5346700"/>
                <a:gd name="connsiteY42" fmla="*/ 88900 h 3289300"/>
                <a:gd name="connsiteX43" fmla="*/ 3073400 w 5346700"/>
                <a:gd name="connsiteY43" fmla="*/ 63500 h 3289300"/>
                <a:gd name="connsiteX44" fmla="*/ 3111500 w 5346700"/>
                <a:gd name="connsiteY44" fmla="*/ 114300 h 3289300"/>
                <a:gd name="connsiteX45" fmla="*/ 3149600 w 5346700"/>
                <a:gd name="connsiteY45" fmla="*/ 139700 h 3289300"/>
                <a:gd name="connsiteX46" fmla="*/ 3225800 w 5346700"/>
                <a:gd name="connsiteY46" fmla="*/ 165100 h 3289300"/>
                <a:gd name="connsiteX47" fmla="*/ 3276600 w 5346700"/>
                <a:gd name="connsiteY47" fmla="*/ 139700 h 3289300"/>
                <a:gd name="connsiteX48" fmla="*/ 3390900 w 5346700"/>
                <a:gd name="connsiteY48" fmla="*/ 165100 h 3289300"/>
                <a:gd name="connsiteX49" fmla="*/ 3517900 w 5346700"/>
                <a:gd name="connsiteY49" fmla="*/ 152400 h 3289300"/>
                <a:gd name="connsiteX50" fmla="*/ 3568700 w 5346700"/>
                <a:gd name="connsiteY50" fmla="*/ 139700 h 3289300"/>
                <a:gd name="connsiteX51" fmla="*/ 3606800 w 5346700"/>
                <a:gd name="connsiteY51" fmla="*/ 101600 h 3289300"/>
                <a:gd name="connsiteX52" fmla="*/ 3619500 w 5346700"/>
                <a:gd name="connsiteY52" fmla="*/ 63500 h 3289300"/>
                <a:gd name="connsiteX53" fmla="*/ 3695700 w 5346700"/>
                <a:gd name="connsiteY53" fmla="*/ 114300 h 3289300"/>
                <a:gd name="connsiteX54" fmla="*/ 3733800 w 5346700"/>
                <a:gd name="connsiteY54" fmla="*/ 215900 h 3289300"/>
                <a:gd name="connsiteX55" fmla="*/ 3759200 w 5346700"/>
                <a:gd name="connsiteY55" fmla="*/ 254000 h 3289300"/>
                <a:gd name="connsiteX56" fmla="*/ 3771900 w 5346700"/>
                <a:gd name="connsiteY56" fmla="*/ 292100 h 3289300"/>
                <a:gd name="connsiteX57" fmla="*/ 3810000 w 5346700"/>
                <a:gd name="connsiteY57" fmla="*/ 317500 h 3289300"/>
                <a:gd name="connsiteX58" fmla="*/ 3848100 w 5346700"/>
                <a:gd name="connsiteY58" fmla="*/ 355600 h 3289300"/>
                <a:gd name="connsiteX59" fmla="*/ 3924300 w 5346700"/>
                <a:gd name="connsiteY59" fmla="*/ 330200 h 3289300"/>
                <a:gd name="connsiteX60" fmla="*/ 3949700 w 5346700"/>
                <a:gd name="connsiteY60" fmla="*/ 381000 h 3289300"/>
                <a:gd name="connsiteX61" fmla="*/ 3975100 w 5346700"/>
                <a:gd name="connsiteY61" fmla="*/ 444500 h 3289300"/>
                <a:gd name="connsiteX62" fmla="*/ 3987800 w 5346700"/>
                <a:gd name="connsiteY62" fmla="*/ 533400 h 3289300"/>
                <a:gd name="connsiteX63" fmla="*/ 4013200 w 5346700"/>
                <a:gd name="connsiteY63" fmla="*/ 571500 h 3289300"/>
                <a:gd name="connsiteX64" fmla="*/ 4064000 w 5346700"/>
                <a:gd name="connsiteY64" fmla="*/ 469900 h 3289300"/>
                <a:gd name="connsiteX65" fmla="*/ 4089400 w 5346700"/>
                <a:gd name="connsiteY65" fmla="*/ 355600 h 3289300"/>
                <a:gd name="connsiteX66" fmla="*/ 4114800 w 5346700"/>
                <a:gd name="connsiteY66" fmla="*/ 292100 h 3289300"/>
                <a:gd name="connsiteX67" fmla="*/ 4127500 w 5346700"/>
                <a:gd name="connsiteY67" fmla="*/ 203200 h 3289300"/>
                <a:gd name="connsiteX68" fmla="*/ 4140200 w 5346700"/>
                <a:gd name="connsiteY68" fmla="*/ 152400 h 3289300"/>
                <a:gd name="connsiteX69" fmla="*/ 4165600 w 5346700"/>
                <a:gd name="connsiteY69" fmla="*/ 190500 h 3289300"/>
                <a:gd name="connsiteX70" fmla="*/ 4241800 w 5346700"/>
                <a:gd name="connsiteY70" fmla="*/ 228600 h 3289300"/>
                <a:gd name="connsiteX71" fmla="*/ 4330700 w 5346700"/>
                <a:gd name="connsiteY71" fmla="*/ 203200 h 3289300"/>
                <a:gd name="connsiteX72" fmla="*/ 4343400 w 5346700"/>
                <a:gd name="connsiteY72" fmla="*/ 165100 h 3289300"/>
                <a:gd name="connsiteX73" fmla="*/ 4381500 w 5346700"/>
                <a:gd name="connsiteY73" fmla="*/ 139700 h 3289300"/>
                <a:gd name="connsiteX74" fmla="*/ 4419600 w 5346700"/>
                <a:gd name="connsiteY74" fmla="*/ 177800 h 3289300"/>
                <a:gd name="connsiteX75" fmla="*/ 4445000 w 5346700"/>
                <a:gd name="connsiteY75" fmla="*/ 215900 h 3289300"/>
                <a:gd name="connsiteX76" fmla="*/ 4483100 w 5346700"/>
                <a:gd name="connsiteY76" fmla="*/ 139700 h 3289300"/>
                <a:gd name="connsiteX77" fmla="*/ 4521200 w 5346700"/>
                <a:gd name="connsiteY77" fmla="*/ 127000 h 3289300"/>
                <a:gd name="connsiteX78" fmla="*/ 4597400 w 5346700"/>
                <a:gd name="connsiteY78" fmla="*/ 152400 h 3289300"/>
                <a:gd name="connsiteX79" fmla="*/ 4711700 w 5346700"/>
                <a:gd name="connsiteY79" fmla="*/ 165100 h 3289300"/>
                <a:gd name="connsiteX80" fmla="*/ 4737100 w 5346700"/>
                <a:gd name="connsiteY80" fmla="*/ 215900 h 3289300"/>
                <a:gd name="connsiteX81" fmla="*/ 4800600 w 5346700"/>
                <a:gd name="connsiteY81" fmla="*/ 317500 h 3289300"/>
                <a:gd name="connsiteX82" fmla="*/ 4876800 w 5346700"/>
                <a:gd name="connsiteY82" fmla="*/ 304800 h 3289300"/>
                <a:gd name="connsiteX83" fmla="*/ 4914900 w 5346700"/>
                <a:gd name="connsiteY83" fmla="*/ 292100 h 3289300"/>
                <a:gd name="connsiteX84" fmla="*/ 4965700 w 5346700"/>
                <a:gd name="connsiteY84" fmla="*/ 304800 h 3289300"/>
                <a:gd name="connsiteX85" fmla="*/ 5067300 w 5346700"/>
                <a:gd name="connsiteY85" fmla="*/ 330200 h 3289300"/>
                <a:gd name="connsiteX86" fmla="*/ 5118100 w 5346700"/>
                <a:gd name="connsiteY86" fmla="*/ 698500 h 3289300"/>
                <a:gd name="connsiteX87" fmla="*/ 5181600 w 5346700"/>
                <a:gd name="connsiteY87" fmla="*/ 749300 h 3289300"/>
                <a:gd name="connsiteX88" fmla="*/ 5321300 w 5346700"/>
                <a:gd name="connsiteY88" fmla="*/ 825500 h 3289300"/>
                <a:gd name="connsiteX89" fmla="*/ 5283200 w 5346700"/>
                <a:gd name="connsiteY89" fmla="*/ 901700 h 3289300"/>
                <a:gd name="connsiteX90" fmla="*/ 5295900 w 5346700"/>
                <a:gd name="connsiteY90" fmla="*/ 977900 h 3289300"/>
                <a:gd name="connsiteX91" fmla="*/ 5308600 w 5346700"/>
                <a:gd name="connsiteY91" fmla="*/ 1231900 h 3289300"/>
                <a:gd name="connsiteX92" fmla="*/ 5283200 w 5346700"/>
                <a:gd name="connsiteY92" fmla="*/ 1308100 h 3289300"/>
                <a:gd name="connsiteX93" fmla="*/ 5270500 w 5346700"/>
                <a:gd name="connsiteY93" fmla="*/ 1397000 h 3289300"/>
                <a:gd name="connsiteX94" fmla="*/ 5321300 w 5346700"/>
                <a:gd name="connsiteY94" fmla="*/ 1473200 h 3289300"/>
                <a:gd name="connsiteX95" fmla="*/ 5346700 w 5346700"/>
                <a:gd name="connsiteY95" fmla="*/ 1511300 h 3289300"/>
                <a:gd name="connsiteX96" fmla="*/ 5334000 w 5346700"/>
                <a:gd name="connsiteY96" fmla="*/ 1752600 h 3289300"/>
                <a:gd name="connsiteX97" fmla="*/ 5321300 w 5346700"/>
                <a:gd name="connsiteY97" fmla="*/ 1790700 h 3289300"/>
                <a:gd name="connsiteX98" fmla="*/ 5283200 w 5346700"/>
                <a:gd name="connsiteY98" fmla="*/ 1816100 h 3289300"/>
                <a:gd name="connsiteX99" fmla="*/ 5270500 w 5346700"/>
                <a:gd name="connsiteY99" fmla="*/ 1854200 h 3289300"/>
                <a:gd name="connsiteX100" fmla="*/ 5308600 w 5346700"/>
                <a:gd name="connsiteY100" fmla="*/ 1943100 h 3289300"/>
                <a:gd name="connsiteX101" fmla="*/ 5295900 w 5346700"/>
                <a:gd name="connsiteY101" fmla="*/ 2032000 h 3289300"/>
                <a:gd name="connsiteX102" fmla="*/ 5270500 w 5346700"/>
                <a:gd name="connsiteY102" fmla="*/ 2108200 h 3289300"/>
                <a:gd name="connsiteX103" fmla="*/ 5270500 w 5346700"/>
                <a:gd name="connsiteY103" fmla="*/ 2387600 h 3289300"/>
                <a:gd name="connsiteX104" fmla="*/ 5245100 w 5346700"/>
                <a:gd name="connsiteY104" fmla="*/ 2463800 h 3289300"/>
                <a:gd name="connsiteX105" fmla="*/ 5295900 w 5346700"/>
                <a:gd name="connsiteY105" fmla="*/ 2514600 h 3289300"/>
                <a:gd name="connsiteX106" fmla="*/ 5334000 w 5346700"/>
                <a:gd name="connsiteY106" fmla="*/ 2540000 h 3289300"/>
                <a:gd name="connsiteX107" fmla="*/ 5321300 w 5346700"/>
                <a:gd name="connsiteY107" fmla="*/ 2603500 h 3289300"/>
                <a:gd name="connsiteX108" fmla="*/ 5295900 w 5346700"/>
                <a:gd name="connsiteY108" fmla="*/ 2679700 h 3289300"/>
                <a:gd name="connsiteX109" fmla="*/ 5308600 w 5346700"/>
                <a:gd name="connsiteY109" fmla="*/ 2806700 h 3289300"/>
                <a:gd name="connsiteX110" fmla="*/ 5270500 w 5346700"/>
                <a:gd name="connsiteY110" fmla="*/ 2832100 h 3289300"/>
                <a:gd name="connsiteX111" fmla="*/ 5257800 w 5346700"/>
                <a:gd name="connsiteY111" fmla="*/ 2870200 h 3289300"/>
                <a:gd name="connsiteX112" fmla="*/ 5245100 w 5346700"/>
                <a:gd name="connsiteY112" fmla="*/ 3073400 h 3289300"/>
                <a:gd name="connsiteX113" fmla="*/ 5194300 w 5346700"/>
                <a:gd name="connsiteY113" fmla="*/ 3098800 h 3289300"/>
                <a:gd name="connsiteX114" fmla="*/ 5016500 w 5346700"/>
                <a:gd name="connsiteY114" fmla="*/ 3111500 h 3289300"/>
                <a:gd name="connsiteX115" fmla="*/ 4953000 w 5346700"/>
                <a:gd name="connsiteY115" fmla="*/ 3073400 h 3289300"/>
                <a:gd name="connsiteX116" fmla="*/ 4914900 w 5346700"/>
                <a:gd name="connsiteY116" fmla="*/ 3098800 h 3289300"/>
                <a:gd name="connsiteX117" fmla="*/ 4851400 w 5346700"/>
                <a:gd name="connsiteY117" fmla="*/ 3111500 h 3289300"/>
                <a:gd name="connsiteX118" fmla="*/ 4787900 w 5346700"/>
                <a:gd name="connsiteY118" fmla="*/ 3149600 h 3289300"/>
                <a:gd name="connsiteX119" fmla="*/ 4724400 w 5346700"/>
                <a:gd name="connsiteY119" fmla="*/ 3263900 h 3289300"/>
                <a:gd name="connsiteX120" fmla="*/ 4673600 w 5346700"/>
                <a:gd name="connsiteY120" fmla="*/ 3251200 h 3289300"/>
                <a:gd name="connsiteX121" fmla="*/ 4584700 w 5346700"/>
                <a:gd name="connsiteY121" fmla="*/ 3213100 h 3289300"/>
                <a:gd name="connsiteX122" fmla="*/ 4521200 w 5346700"/>
                <a:gd name="connsiteY122" fmla="*/ 3225800 h 3289300"/>
                <a:gd name="connsiteX123" fmla="*/ 4470400 w 5346700"/>
                <a:gd name="connsiteY123" fmla="*/ 3187700 h 3289300"/>
                <a:gd name="connsiteX124" fmla="*/ 4432300 w 5346700"/>
                <a:gd name="connsiteY124" fmla="*/ 3162300 h 3289300"/>
                <a:gd name="connsiteX125" fmla="*/ 4356100 w 5346700"/>
                <a:gd name="connsiteY125" fmla="*/ 3175000 h 3289300"/>
                <a:gd name="connsiteX126" fmla="*/ 4343400 w 5346700"/>
                <a:gd name="connsiteY126" fmla="*/ 3136900 h 3289300"/>
                <a:gd name="connsiteX127" fmla="*/ 4267200 w 5346700"/>
                <a:gd name="connsiteY127" fmla="*/ 3149600 h 3289300"/>
                <a:gd name="connsiteX128" fmla="*/ 4229100 w 5346700"/>
                <a:gd name="connsiteY128" fmla="*/ 3175000 h 3289300"/>
                <a:gd name="connsiteX129" fmla="*/ 4038600 w 5346700"/>
                <a:gd name="connsiteY129" fmla="*/ 3149600 h 3289300"/>
                <a:gd name="connsiteX130" fmla="*/ 3975100 w 5346700"/>
                <a:gd name="connsiteY130" fmla="*/ 3124200 h 3289300"/>
                <a:gd name="connsiteX131" fmla="*/ 3937000 w 5346700"/>
                <a:gd name="connsiteY131" fmla="*/ 3098800 h 3289300"/>
                <a:gd name="connsiteX132" fmla="*/ 3898900 w 5346700"/>
                <a:gd name="connsiteY132" fmla="*/ 3111500 h 3289300"/>
                <a:gd name="connsiteX133" fmla="*/ 3644900 w 5346700"/>
                <a:gd name="connsiteY133" fmla="*/ 3136900 h 3289300"/>
                <a:gd name="connsiteX134" fmla="*/ 3594100 w 5346700"/>
                <a:gd name="connsiteY134" fmla="*/ 3149600 h 3289300"/>
                <a:gd name="connsiteX135" fmla="*/ 3517900 w 5346700"/>
                <a:gd name="connsiteY135" fmla="*/ 3111500 h 3289300"/>
                <a:gd name="connsiteX136" fmla="*/ 3403600 w 5346700"/>
                <a:gd name="connsiteY136" fmla="*/ 3124200 h 3289300"/>
                <a:gd name="connsiteX137" fmla="*/ 3352800 w 5346700"/>
                <a:gd name="connsiteY137" fmla="*/ 3009900 h 3289300"/>
                <a:gd name="connsiteX138" fmla="*/ 3327400 w 5346700"/>
                <a:gd name="connsiteY138" fmla="*/ 2933700 h 3289300"/>
                <a:gd name="connsiteX139" fmla="*/ 3314700 w 5346700"/>
                <a:gd name="connsiteY139" fmla="*/ 2971800 h 3289300"/>
                <a:gd name="connsiteX140" fmla="*/ 3302000 w 5346700"/>
                <a:gd name="connsiteY140" fmla="*/ 3022600 h 3289300"/>
                <a:gd name="connsiteX141" fmla="*/ 3251200 w 5346700"/>
                <a:gd name="connsiteY141" fmla="*/ 3213100 h 3289300"/>
                <a:gd name="connsiteX142" fmla="*/ 3187700 w 5346700"/>
                <a:gd name="connsiteY142" fmla="*/ 3200400 h 3289300"/>
                <a:gd name="connsiteX143" fmla="*/ 3098800 w 5346700"/>
                <a:gd name="connsiteY143" fmla="*/ 3136900 h 3289300"/>
                <a:gd name="connsiteX144" fmla="*/ 3060700 w 5346700"/>
                <a:gd name="connsiteY144" fmla="*/ 3124200 h 3289300"/>
                <a:gd name="connsiteX145" fmla="*/ 2997200 w 5346700"/>
                <a:gd name="connsiteY145" fmla="*/ 3136900 h 3289300"/>
                <a:gd name="connsiteX146" fmla="*/ 2971800 w 5346700"/>
                <a:gd name="connsiteY146" fmla="*/ 3175000 h 3289300"/>
                <a:gd name="connsiteX147" fmla="*/ 2933700 w 5346700"/>
                <a:gd name="connsiteY147" fmla="*/ 3200400 h 3289300"/>
                <a:gd name="connsiteX148" fmla="*/ 2832100 w 5346700"/>
                <a:gd name="connsiteY148" fmla="*/ 3200400 h 3289300"/>
                <a:gd name="connsiteX149" fmla="*/ 2768600 w 5346700"/>
                <a:gd name="connsiteY149" fmla="*/ 3175000 h 3289300"/>
                <a:gd name="connsiteX150" fmla="*/ 2667000 w 5346700"/>
                <a:gd name="connsiteY150" fmla="*/ 3136900 h 3289300"/>
                <a:gd name="connsiteX151" fmla="*/ 2628900 w 5346700"/>
                <a:gd name="connsiteY151" fmla="*/ 3111500 h 3289300"/>
                <a:gd name="connsiteX152" fmla="*/ 2387600 w 5346700"/>
                <a:gd name="connsiteY152" fmla="*/ 3098800 h 3289300"/>
                <a:gd name="connsiteX153" fmla="*/ 2247900 w 5346700"/>
                <a:gd name="connsiteY153" fmla="*/ 3124200 h 3289300"/>
                <a:gd name="connsiteX154" fmla="*/ 2222500 w 5346700"/>
                <a:gd name="connsiteY154" fmla="*/ 3162300 h 3289300"/>
                <a:gd name="connsiteX155" fmla="*/ 2171700 w 5346700"/>
                <a:gd name="connsiteY155" fmla="*/ 3187700 h 3289300"/>
                <a:gd name="connsiteX156" fmla="*/ 2019300 w 5346700"/>
                <a:gd name="connsiteY156" fmla="*/ 3213100 h 3289300"/>
                <a:gd name="connsiteX157" fmla="*/ 1993900 w 5346700"/>
                <a:gd name="connsiteY157" fmla="*/ 3251200 h 3289300"/>
                <a:gd name="connsiteX158" fmla="*/ 1955800 w 5346700"/>
                <a:gd name="connsiteY158" fmla="*/ 3225800 h 3289300"/>
                <a:gd name="connsiteX159" fmla="*/ 1892300 w 5346700"/>
                <a:gd name="connsiteY159" fmla="*/ 3200400 h 3289300"/>
                <a:gd name="connsiteX160" fmla="*/ 1714500 w 5346700"/>
                <a:gd name="connsiteY160" fmla="*/ 3149600 h 3289300"/>
                <a:gd name="connsiteX161" fmla="*/ 1511300 w 5346700"/>
                <a:gd name="connsiteY161" fmla="*/ 3136900 h 3289300"/>
                <a:gd name="connsiteX162" fmla="*/ 1422400 w 5346700"/>
                <a:gd name="connsiteY162" fmla="*/ 3111500 h 3289300"/>
                <a:gd name="connsiteX163" fmla="*/ 1358900 w 5346700"/>
                <a:gd name="connsiteY163" fmla="*/ 3035300 h 3289300"/>
                <a:gd name="connsiteX164" fmla="*/ 1282700 w 5346700"/>
                <a:gd name="connsiteY164" fmla="*/ 3022600 h 3289300"/>
                <a:gd name="connsiteX165" fmla="*/ 1244600 w 5346700"/>
                <a:gd name="connsiteY165" fmla="*/ 3035300 h 3289300"/>
                <a:gd name="connsiteX166" fmla="*/ 1193800 w 5346700"/>
                <a:gd name="connsiteY166" fmla="*/ 3048000 h 3289300"/>
                <a:gd name="connsiteX167" fmla="*/ 1130300 w 5346700"/>
                <a:gd name="connsiteY167" fmla="*/ 3136900 h 3289300"/>
                <a:gd name="connsiteX168" fmla="*/ 1117600 w 5346700"/>
                <a:gd name="connsiteY168" fmla="*/ 3200400 h 3289300"/>
                <a:gd name="connsiteX169" fmla="*/ 1092200 w 5346700"/>
                <a:gd name="connsiteY169" fmla="*/ 3238500 h 3289300"/>
                <a:gd name="connsiteX170" fmla="*/ 1066800 w 5346700"/>
                <a:gd name="connsiteY170" fmla="*/ 3289300 h 3289300"/>
                <a:gd name="connsiteX171" fmla="*/ 1041400 w 5346700"/>
                <a:gd name="connsiteY171" fmla="*/ 3238500 h 3289300"/>
                <a:gd name="connsiteX172" fmla="*/ 990600 w 5346700"/>
                <a:gd name="connsiteY172" fmla="*/ 3060700 h 3289300"/>
                <a:gd name="connsiteX173" fmla="*/ 952500 w 5346700"/>
                <a:gd name="connsiteY173" fmla="*/ 3086100 h 3289300"/>
                <a:gd name="connsiteX174" fmla="*/ 787400 w 5346700"/>
                <a:gd name="connsiteY174" fmla="*/ 3086100 h 3289300"/>
                <a:gd name="connsiteX175" fmla="*/ 723900 w 5346700"/>
                <a:gd name="connsiteY175" fmla="*/ 3098800 h 3289300"/>
                <a:gd name="connsiteX176" fmla="*/ 698500 w 5346700"/>
                <a:gd name="connsiteY176" fmla="*/ 3136900 h 3289300"/>
                <a:gd name="connsiteX177" fmla="*/ 660400 w 5346700"/>
                <a:gd name="connsiteY177" fmla="*/ 3111500 h 3289300"/>
                <a:gd name="connsiteX178" fmla="*/ 558800 w 5346700"/>
                <a:gd name="connsiteY178" fmla="*/ 3060700 h 3289300"/>
                <a:gd name="connsiteX179" fmla="*/ 469900 w 5346700"/>
                <a:gd name="connsiteY179" fmla="*/ 3009900 h 3289300"/>
                <a:gd name="connsiteX180" fmla="*/ 406400 w 5346700"/>
                <a:gd name="connsiteY180" fmla="*/ 3073400 h 3289300"/>
                <a:gd name="connsiteX181" fmla="*/ 368300 w 5346700"/>
                <a:gd name="connsiteY181" fmla="*/ 3086100 h 3289300"/>
                <a:gd name="connsiteX182" fmla="*/ 254000 w 5346700"/>
                <a:gd name="connsiteY182" fmla="*/ 3086100 h 3289300"/>
                <a:gd name="connsiteX183" fmla="*/ 228600 w 5346700"/>
                <a:gd name="connsiteY183" fmla="*/ 3124200 h 3289300"/>
                <a:gd name="connsiteX184" fmla="*/ 203200 w 5346700"/>
                <a:gd name="connsiteY184" fmla="*/ 3086100 h 3289300"/>
                <a:gd name="connsiteX185" fmla="*/ 203200 w 5346700"/>
                <a:gd name="connsiteY185" fmla="*/ 2895600 h 3289300"/>
                <a:gd name="connsiteX186" fmla="*/ 266700 w 5346700"/>
                <a:gd name="connsiteY186" fmla="*/ 2857500 h 3289300"/>
                <a:gd name="connsiteX187" fmla="*/ 317500 w 5346700"/>
                <a:gd name="connsiteY187" fmla="*/ 2844800 h 3289300"/>
                <a:gd name="connsiteX188" fmla="*/ 355600 w 5346700"/>
                <a:gd name="connsiteY188" fmla="*/ 2832100 h 3289300"/>
                <a:gd name="connsiteX189" fmla="*/ 381000 w 5346700"/>
                <a:gd name="connsiteY189" fmla="*/ 2794000 h 3289300"/>
                <a:gd name="connsiteX190" fmla="*/ 342900 w 5346700"/>
                <a:gd name="connsiteY190" fmla="*/ 2781300 h 3289300"/>
                <a:gd name="connsiteX191" fmla="*/ 317500 w 5346700"/>
                <a:gd name="connsiteY191" fmla="*/ 2743200 h 3289300"/>
                <a:gd name="connsiteX192" fmla="*/ 279400 w 5346700"/>
                <a:gd name="connsiteY192" fmla="*/ 2717800 h 3289300"/>
                <a:gd name="connsiteX193" fmla="*/ 241300 w 5346700"/>
                <a:gd name="connsiteY193" fmla="*/ 2679700 h 3289300"/>
                <a:gd name="connsiteX194" fmla="*/ 165100 w 5346700"/>
                <a:gd name="connsiteY194" fmla="*/ 2628900 h 3289300"/>
                <a:gd name="connsiteX195" fmla="*/ 190500 w 5346700"/>
                <a:gd name="connsiteY195" fmla="*/ 2590800 h 3289300"/>
                <a:gd name="connsiteX196" fmla="*/ 228600 w 5346700"/>
                <a:gd name="connsiteY196" fmla="*/ 2501900 h 3289300"/>
                <a:gd name="connsiteX197" fmla="*/ 203200 w 5346700"/>
                <a:gd name="connsiteY197" fmla="*/ 2298700 h 3289300"/>
                <a:gd name="connsiteX198" fmla="*/ 139700 w 5346700"/>
                <a:gd name="connsiteY198" fmla="*/ 2286000 h 3289300"/>
                <a:gd name="connsiteX199" fmla="*/ 127000 w 5346700"/>
                <a:gd name="connsiteY199" fmla="*/ 2247900 h 3289300"/>
                <a:gd name="connsiteX200" fmla="*/ 203200 w 5346700"/>
                <a:gd name="connsiteY200" fmla="*/ 2171700 h 3289300"/>
                <a:gd name="connsiteX201" fmla="*/ 228600 w 5346700"/>
                <a:gd name="connsiteY201" fmla="*/ 2133600 h 3289300"/>
                <a:gd name="connsiteX202" fmla="*/ 215900 w 5346700"/>
                <a:gd name="connsiteY202" fmla="*/ 2019300 h 3289300"/>
                <a:gd name="connsiteX203" fmla="*/ 177800 w 5346700"/>
                <a:gd name="connsiteY203" fmla="*/ 1968500 h 3289300"/>
                <a:gd name="connsiteX204" fmla="*/ 165100 w 5346700"/>
                <a:gd name="connsiteY204" fmla="*/ 1930400 h 3289300"/>
                <a:gd name="connsiteX205" fmla="*/ 177800 w 5346700"/>
                <a:gd name="connsiteY205" fmla="*/ 1765300 h 3289300"/>
                <a:gd name="connsiteX206" fmla="*/ 203200 w 5346700"/>
                <a:gd name="connsiteY206" fmla="*/ 1727200 h 3289300"/>
                <a:gd name="connsiteX207" fmla="*/ 215900 w 5346700"/>
                <a:gd name="connsiteY207" fmla="*/ 1625600 h 3289300"/>
                <a:gd name="connsiteX208" fmla="*/ 266700 w 5346700"/>
                <a:gd name="connsiteY208" fmla="*/ 1612900 h 3289300"/>
                <a:gd name="connsiteX209" fmla="*/ 266700 w 5346700"/>
                <a:gd name="connsiteY209" fmla="*/ 1422400 h 3289300"/>
                <a:gd name="connsiteX210" fmla="*/ 241300 w 5346700"/>
                <a:gd name="connsiteY210" fmla="*/ 1384300 h 3289300"/>
                <a:gd name="connsiteX211" fmla="*/ 215900 w 5346700"/>
                <a:gd name="connsiteY211" fmla="*/ 1295400 h 3289300"/>
                <a:gd name="connsiteX212" fmla="*/ 165100 w 5346700"/>
                <a:gd name="connsiteY212" fmla="*/ 1244600 h 3289300"/>
                <a:gd name="connsiteX213" fmla="*/ 177800 w 5346700"/>
                <a:gd name="connsiteY213" fmla="*/ 1206500 h 3289300"/>
                <a:gd name="connsiteX214" fmla="*/ 342900 w 5346700"/>
                <a:gd name="connsiteY214" fmla="*/ 1155700 h 3289300"/>
                <a:gd name="connsiteX215" fmla="*/ 317500 w 5346700"/>
                <a:gd name="connsiteY215" fmla="*/ 1117600 h 3289300"/>
                <a:gd name="connsiteX216" fmla="*/ 304800 w 5346700"/>
                <a:gd name="connsiteY216" fmla="*/ 1041400 h 3289300"/>
                <a:gd name="connsiteX217" fmla="*/ 205912 w 5346700"/>
                <a:gd name="connsiteY217" fmla="*/ 982452 h 3289300"/>
                <a:gd name="connsiteX218" fmla="*/ 146407 w 5346700"/>
                <a:gd name="connsiteY218" fmla="*/ 926829 h 3289300"/>
                <a:gd name="connsiteX219" fmla="*/ 86902 w 5346700"/>
                <a:gd name="connsiteY219" fmla="*/ 884926 h 3289300"/>
                <a:gd name="connsiteX220" fmla="*/ 139700 w 5346700"/>
                <a:gd name="connsiteY220" fmla="*/ 850900 h 3289300"/>
                <a:gd name="connsiteX221" fmla="*/ 228600 w 5346700"/>
                <a:gd name="connsiteY221" fmla="*/ 838200 h 3289300"/>
                <a:gd name="connsiteX222" fmla="*/ 266700 w 5346700"/>
                <a:gd name="connsiteY222" fmla="*/ 825500 h 3289300"/>
                <a:gd name="connsiteX223" fmla="*/ 275261 w 5346700"/>
                <a:gd name="connsiteY223" fmla="*/ 791474 h 3289300"/>
                <a:gd name="connsiteX224" fmla="*/ 322779 w 5346700"/>
                <a:gd name="connsiteY224" fmla="*/ 786652 h 3289300"/>
                <a:gd name="connsiteX225" fmla="*/ 300732 w 5346700"/>
                <a:gd name="connsiteY225" fmla="*/ 755411 h 3289300"/>
                <a:gd name="connsiteX226" fmla="*/ 242583 w 5346700"/>
                <a:gd name="connsiteY226" fmla="*/ 725189 h 3289300"/>
                <a:gd name="connsiteX227" fmla="*/ 184435 w 5346700"/>
                <a:gd name="connsiteY227" fmla="*/ 665493 h 3289300"/>
                <a:gd name="connsiteX228" fmla="*/ 228600 w 5346700"/>
                <a:gd name="connsiteY228" fmla="*/ 622300 h 3289300"/>
                <a:gd name="connsiteX229" fmla="*/ 241300 w 5346700"/>
                <a:gd name="connsiteY229" fmla="*/ 584200 h 3289300"/>
                <a:gd name="connsiteX230" fmla="*/ 228600 w 5346700"/>
                <a:gd name="connsiteY230" fmla="*/ 495300 h 3289300"/>
                <a:gd name="connsiteX231" fmla="*/ 203200 w 5346700"/>
                <a:gd name="connsiteY231" fmla="*/ 393700 h 3289300"/>
                <a:gd name="connsiteX232" fmla="*/ 215900 w 5346700"/>
                <a:gd name="connsiteY232" fmla="*/ 330200 h 3289300"/>
                <a:gd name="connsiteX233" fmla="*/ 165100 w 5346700"/>
                <a:gd name="connsiteY233" fmla="*/ 279400 h 3289300"/>
                <a:gd name="connsiteX234" fmla="*/ 114300 w 5346700"/>
                <a:gd name="connsiteY234" fmla="*/ 254000 h 3289300"/>
                <a:gd name="connsiteX235" fmla="*/ 76200 w 5346700"/>
                <a:gd name="connsiteY235" fmla="*/ 228600 h 3289300"/>
                <a:gd name="connsiteX236" fmla="*/ 0 w 5346700"/>
                <a:gd name="connsiteY236" fmla="*/ 203200 h 3289300"/>
                <a:gd name="connsiteX237" fmla="*/ 12700 w 5346700"/>
                <a:gd name="connsiteY237" fmla="*/ 165100 h 3289300"/>
                <a:gd name="connsiteX238" fmla="*/ 50800 w 5346700"/>
                <a:gd name="connsiteY238" fmla="*/ 152400 h 3289300"/>
                <a:gd name="connsiteX239" fmla="*/ 139700 w 5346700"/>
                <a:gd name="connsiteY239" fmla="*/ 139700 h 3289300"/>
                <a:gd name="connsiteX240" fmla="*/ 63500 w 5346700"/>
                <a:gd name="connsiteY240" fmla="*/ 88900 h 3289300"/>
                <a:gd name="connsiteX0" fmla="*/ 63500 w 5346700"/>
                <a:gd name="connsiteY0" fmla="*/ 88900 h 3289300"/>
                <a:gd name="connsiteX1" fmla="*/ 63500 w 5346700"/>
                <a:gd name="connsiteY1" fmla="*/ 88900 h 3289300"/>
                <a:gd name="connsiteX2" fmla="*/ 203200 w 5346700"/>
                <a:gd name="connsiteY2" fmla="*/ 190500 h 3289300"/>
                <a:gd name="connsiteX3" fmla="*/ 241300 w 5346700"/>
                <a:gd name="connsiteY3" fmla="*/ 177800 h 3289300"/>
                <a:gd name="connsiteX4" fmla="*/ 266700 w 5346700"/>
                <a:gd name="connsiteY4" fmla="*/ 139700 h 3289300"/>
                <a:gd name="connsiteX5" fmla="*/ 317500 w 5346700"/>
                <a:gd name="connsiteY5" fmla="*/ 228600 h 3289300"/>
                <a:gd name="connsiteX6" fmla="*/ 508000 w 5346700"/>
                <a:gd name="connsiteY6" fmla="*/ 177800 h 3289300"/>
                <a:gd name="connsiteX7" fmla="*/ 558800 w 5346700"/>
                <a:gd name="connsiteY7" fmla="*/ 190500 h 3289300"/>
                <a:gd name="connsiteX8" fmla="*/ 635000 w 5346700"/>
                <a:gd name="connsiteY8" fmla="*/ 165100 h 3289300"/>
                <a:gd name="connsiteX9" fmla="*/ 723900 w 5346700"/>
                <a:gd name="connsiteY9" fmla="*/ 152400 h 3289300"/>
                <a:gd name="connsiteX10" fmla="*/ 812800 w 5346700"/>
                <a:gd name="connsiteY10" fmla="*/ 139700 h 3289300"/>
                <a:gd name="connsiteX11" fmla="*/ 927100 w 5346700"/>
                <a:gd name="connsiteY11" fmla="*/ 152400 h 3289300"/>
                <a:gd name="connsiteX12" fmla="*/ 977900 w 5346700"/>
                <a:gd name="connsiteY12" fmla="*/ 228600 h 3289300"/>
                <a:gd name="connsiteX13" fmla="*/ 1016000 w 5346700"/>
                <a:gd name="connsiteY13" fmla="*/ 279400 h 3289300"/>
                <a:gd name="connsiteX14" fmla="*/ 1054100 w 5346700"/>
                <a:gd name="connsiteY14" fmla="*/ 152400 h 3289300"/>
                <a:gd name="connsiteX15" fmla="*/ 1079500 w 5346700"/>
                <a:gd name="connsiteY15" fmla="*/ 76200 h 3289300"/>
                <a:gd name="connsiteX16" fmla="*/ 1117600 w 5346700"/>
                <a:gd name="connsiteY16" fmla="*/ 0 h 3289300"/>
                <a:gd name="connsiteX17" fmla="*/ 1181100 w 5346700"/>
                <a:gd name="connsiteY17" fmla="*/ 50800 h 3289300"/>
                <a:gd name="connsiteX18" fmla="*/ 1308100 w 5346700"/>
                <a:gd name="connsiteY18" fmla="*/ 165100 h 3289300"/>
                <a:gd name="connsiteX19" fmla="*/ 1435100 w 5346700"/>
                <a:gd name="connsiteY19" fmla="*/ 152400 h 3289300"/>
                <a:gd name="connsiteX20" fmla="*/ 1473200 w 5346700"/>
                <a:gd name="connsiteY20" fmla="*/ 127000 h 3289300"/>
                <a:gd name="connsiteX21" fmla="*/ 1612900 w 5346700"/>
                <a:gd name="connsiteY21" fmla="*/ 139700 h 3289300"/>
                <a:gd name="connsiteX22" fmla="*/ 1625600 w 5346700"/>
                <a:gd name="connsiteY22" fmla="*/ 101600 h 3289300"/>
                <a:gd name="connsiteX23" fmla="*/ 1676400 w 5346700"/>
                <a:gd name="connsiteY23" fmla="*/ 177800 h 3289300"/>
                <a:gd name="connsiteX24" fmla="*/ 1727200 w 5346700"/>
                <a:gd name="connsiteY24" fmla="*/ 190500 h 3289300"/>
                <a:gd name="connsiteX25" fmla="*/ 1778000 w 5346700"/>
                <a:gd name="connsiteY25" fmla="*/ 152400 h 3289300"/>
                <a:gd name="connsiteX26" fmla="*/ 1828800 w 5346700"/>
                <a:gd name="connsiteY26" fmla="*/ 101600 h 3289300"/>
                <a:gd name="connsiteX27" fmla="*/ 1943100 w 5346700"/>
                <a:gd name="connsiteY27" fmla="*/ 114300 h 3289300"/>
                <a:gd name="connsiteX28" fmla="*/ 1968500 w 5346700"/>
                <a:gd name="connsiteY28" fmla="*/ 165100 h 3289300"/>
                <a:gd name="connsiteX29" fmla="*/ 2032000 w 5346700"/>
                <a:gd name="connsiteY29" fmla="*/ 177800 h 3289300"/>
                <a:gd name="connsiteX30" fmla="*/ 2120900 w 5346700"/>
                <a:gd name="connsiteY30" fmla="*/ 139700 h 3289300"/>
                <a:gd name="connsiteX31" fmla="*/ 2197100 w 5346700"/>
                <a:gd name="connsiteY31" fmla="*/ 127000 h 3289300"/>
                <a:gd name="connsiteX32" fmla="*/ 2349500 w 5346700"/>
                <a:gd name="connsiteY32" fmla="*/ 63500 h 3289300"/>
                <a:gd name="connsiteX33" fmla="*/ 2387600 w 5346700"/>
                <a:gd name="connsiteY33" fmla="*/ 50800 h 3289300"/>
                <a:gd name="connsiteX34" fmla="*/ 2438400 w 5346700"/>
                <a:gd name="connsiteY34" fmla="*/ 127000 h 3289300"/>
                <a:gd name="connsiteX35" fmla="*/ 2552700 w 5346700"/>
                <a:gd name="connsiteY35" fmla="*/ 114300 h 3289300"/>
                <a:gd name="connsiteX36" fmla="*/ 2628900 w 5346700"/>
                <a:gd name="connsiteY36" fmla="*/ 63500 h 3289300"/>
                <a:gd name="connsiteX37" fmla="*/ 2743200 w 5346700"/>
                <a:gd name="connsiteY37" fmla="*/ 50800 h 3289300"/>
                <a:gd name="connsiteX38" fmla="*/ 2781300 w 5346700"/>
                <a:gd name="connsiteY38" fmla="*/ 38100 h 3289300"/>
                <a:gd name="connsiteX39" fmla="*/ 2870200 w 5346700"/>
                <a:gd name="connsiteY39" fmla="*/ 114300 h 3289300"/>
                <a:gd name="connsiteX40" fmla="*/ 2959100 w 5346700"/>
                <a:gd name="connsiteY40" fmla="*/ 88900 h 3289300"/>
                <a:gd name="connsiteX41" fmla="*/ 2997200 w 5346700"/>
                <a:gd name="connsiteY41" fmla="*/ 101600 h 3289300"/>
                <a:gd name="connsiteX42" fmla="*/ 3035300 w 5346700"/>
                <a:gd name="connsiteY42" fmla="*/ 88900 h 3289300"/>
                <a:gd name="connsiteX43" fmla="*/ 3073400 w 5346700"/>
                <a:gd name="connsiteY43" fmla="*/ 63500 h 3289300"/>
                <a:gd name="connsiteX44" fmla="*/ 3111500 w 5346700"/>
                <a:gd name="connsiteY44" fmla="*/ 114300 h 3289300"/>
                <a:gd name="connsiteX45" fmla="*/ 3149600 w 5346700"/>
                <a:gd name="connsiteY45" fmla="*/ 139700 h 3289300"/>
                <a:gd name="connsiteX46" fmla="*/ 3225800 w 5346700"/>
                <a:gd name="connsiteY46" fmla="*/ 165100 h 3289300"/>
                <a:gd name="connsiteX47" fmla="*/ 3276600 w 5346700"/>
                <a:gd name="connsiteY47" fmla="*/ 139700 h 3289300"/>
                <a:gd name="connsiteX48" fmla="*/ 3390900 w 5346700"/>
                <a:gd name="connsiteY48" fmla="*/ 165100 h 3289300"/>
                <a:gd name="connsiteX49" fmla="*/ 3517900 w 5346700"/>
                <a:gd name="connsiteY49" fmla="*/ 152400 h 3289300"/>
                <a:gd name="connsiteX50" fmla="*/ 3568700 w 5346700"/>
                <a:gd name="connsiteY50" fmla="*/ 139700 h 3289300"/>
                <a:gd name="connsiteX51" fmla="*/ 3606800 w 5346700"/>
                <a:gd name="connsiteY51" fmla="*/ 101600 h 3289300"/>
                <a:gd name="connsiteX52" fmla="*/ 3619500 w 5346700"/>
                <a:gd name="connsiteY52" fmla="*/ 63500 h 3289300"/>
                <a:gd name="connsiteX53" fmla="*/ 3695700 w 5346700"/>
                <a:gd name="connsiteY53" fmla="*/ 114300 h 3289300"/>
                <a:gd name="connsiteX54" fmla="*/ 3733800 w 5346700"/>
                <a:gd name="connsiteY54" fmla="*/ 215900 h 3289300"/>
                <a:gd name="connsiteX55" fmla="*/ 3759200 w 5346700"/>
                <a:gd name="connsiteY55" fmla="*/ 254000 h 3289300"/>
                <a:gd name="connsiteX56" fmla="*/ 3771900 w 5346700"/>
                <a:gd name="connsiteY56" fmla="*/ 292100 h 3289300"/>
                <a:gd name="connsiteX57" fmla="*/ 3810000 w 5346700"/>
                <a:gd name="connsiteY57" fmla="*/ 317500 h 3289300"/>
                <a:gd name="connsiteX58" fmla="*/ 3848100 w 5346700"/>
                <a:gd name="connsiteY58" fmla="*/ 355600 h 3289300"/>
                <a:gd name="connsiteX59" fmla="*/ 3924300 w 5346700"/>
                <a:gd name="connsiteY59" fmla="*/ 330200 h 3289300"/>
                <a:gd name="connsiteX60" fmla="*/ 3949700 w 5346700"/>
                <a:gd name="connsiteY60" fmla="*/ 381000 h 3289300"/>
                <a:gd name="connsiteX61" fmla="*/ 3975100 w 5346700"/>
                <a:gd name="connsiteY61" fmla="*/ 444500 h 3289300"/>
                <a:gd name="connsiteX62" fmla="*/ 3987800 w 5346700"/>
                <a:gd name="connsiteY62" fmla="*/ 533400 h 3289300"/>
                <a:gd name="connsiteX63" fmla="*/ 4013200 w 5346700"/>
                <a:gd name="connsiteY63" fmla="*/ 571500 h 3289300"/>
                <a:gd name="connsiteX64" fmla="*/ 4064000 w 5346700"/>
                <a:gd name="connsiteY64" fmla="*/ 469900 h 3289300"/>
                <a:gd name="connsiteX65" fmla="*/ 4089400 w 5346700"/>
                <a:gd name="connsiteY65" fmla="*/ 355600 h 3289300"/>
                <a:gd name="connsiteX66" fmla="*/ 4114800 w 5346700"/>
                <a:gd name="connsiteY66" fmla="*/ 292100 h 3289300"/>
                <a:gd name="connsiteX67" fmla="*/ 4127500 w 5346700"/>
                <a:gd name="connsiteY67" fmla="*/ 203200 h 3289300"/>
                <a:gd name="connsiteX68" fmla="*/ 4140200 w 5346700"/>
                <a:gd name="connsiteY68" fmla="*/ 152400 h 3289300"/>
                <a:gd name="connsiteX69" fmla="*/ 4165600 w 5346700"/>
                <a:gd name="connsiteY69" fmla="*/ 190500 h 3289300"/>
                <a:gd name="connsiteX70" fmla="*/ 4241800 w 5346700"/>
                <a:gd name="connsiteY70" fmla="*/ 228600 h 3289300"/>
                <a:gd name="connsiteX71" fmla="*/ 4330700 w 5346700"/>
                <a:gd name="connsiteY71" fmla="*/ 203200 h 3289300"/>
                <a:gd name="connsiteX72" fmla="*/ 4343400 w 5346700"/>
                <a:gd name="connsiteY72" fmla="*/ 165100 h 3289300"/>
                <a:gd name="connsiteX73" fmla="*/ 4381500 w 5346700"/>
                <a:gd name="connsiteY73" fmla="*/ 139700 h 3289300"/>
                <a:gd name="connsiteX74" fmla="*/ 4419600 w 5346700"/>
                <a:gd name="connsiteY74" fmla="*/ 177800 h 3289300"/>
                <a:gd name="connsiteX75" fmla="*/ 4445000 w 5346700"/>
                <a:gd name="connsiteY75" fmla="*/ 215900 h 3289300"/>
                <a:gd name="connsiteX76" fmla="*/ 4483100 w 5346700"/>
                <a:gd name="connsiteY76" fmla="*/ 139700 h 3289300"/>
                <a:gd name="connsiteX77" fmla="*/ 4521200 w 5346700"/>
                <a:gd name="connsiteY77" fmla="*/ 127000 h 3289300"/>
                <a:gd name="connsiteX78" fmla="*/ 4597400 w 5346700"/>
                <a:gd name="connsiteY78" fmla="*/ 152400 h 3289300"/>
                <a:gd name="connsiteX79" fmla="*/ 4711700 w 5346700"/>
                <a:gd name="connsiteY79" fmla="*/ 165100 h 3289300"/>
                <a:gd name="connsiteX80" fmla="*/ 4737100 w 5346700"/>
                <a:gd name="connsiteY80" fmla="*/ 215900 h 3289300"/>
                <a:gd name="connsiteX81" fmla="*/ 4800600 w 5346700"/>
                <a:gd name="connsiteY81" fmla="*/ 317500 h 3289300"/>
                <a:gd name="connsiteX82" fmla="*/ 4876800 w 5346700"/>
                <a:gd name="connsiteY82" fmla="*/ 304800 h 3289300"/>
                <a:gd name="connsiteX83" fmla="*/ 4914900 w 5346700"/>
                <a:gd name="connsiteY83" fmla="*/ 292100 h 3289300"/>
                <a:gd name="connsiteX84" fmla="*/ 4965700 w 5346700"/>
                <a:gd name="connsiteY84" fmla="*/ 304800 h 3289300"/>
                <a:gd name="connsiteX85" fmla="*/ 5067300 w 5346700"/>
                <a:gd name="connsiteY85" fmla="*/ 330200 h 3289300"/>
                <a:gd name="connsiteX86" fmla="*/ 5118100 w 5346700"/>
                <a:gd name="connsiteY86" fmla="*/ 698500 h 3289300"/>
                <a:gd name="connsiteX87" fmla="*/ 5181600 w 5346700"/>
                <a:gd name="connsiteY87" fmla="*/ 749300 h 3289300"/>
                <a:gd name="connsiteX88" fmla="*/ 5321300 w 5346700"/>
                <a:gd name="connsiteY88" fmla="*/ 825500 h 3289300"/>
                <a:gd name="connsiteX89" fmla="*/ 5283200 w 5346700"/>
                <a:gd name="connsiteY89" fmla="*/ 901700 h 3289300"/>
                <a:gd name="connsiteX90" fmla="*/ 5295900 w 5346700"/>
                <a:gd name="connsiteY90" fmla="*/ 977900 h 3289300"/>
                <a:gd name="connsiteX91" fmla="*/ 5308600 w 5346700"/>
                <a:gd name="connsiteY91" fmla="*/ 1231900 h 3289300"/>
                <a:gd name="connsiteX92" fmla="*/ 5283200 w 5346700"/>
                <a:gd name="connsiteY92" fmla="*/ 1308100 h 3289300"/>
                <a:gd name="connsiteX93" fmla="*/ 5270500 w 5346700"/>
                <a:gd name="connsiteY93" fmla="*/ 1397000 h 3289300"/>
                <a:gd name="connsiteX94" fmla="*/ 5321300 w 5346700"/>
                <a:gd name="connsiteY94" fmla="*/ 1473200 h 3289300"/>
                <a:gd name="connsiteX95" fmla="*/ 5346700 w 5346700"/>
                <a:gd name="connsiteY95" fmla="*/ 1511300 h 3289300"/>
                <a:gd name="connsiteX96" fmla="*/ 5334000 w 5346700"/>
                <a:gd name="connsiteY96" fmla="*/ 1752600 h 3289300"/>
                <a:gd name="connsiteX97" fmla="*/ 5321300 w 5346700"/>
                <a:gd name="connsiteY97" fmla="*/ 1790700 h 3289300"/>
                <a:gd name="connsiteX98" fmla="*/ 5283200 w 5346700"/>
                <a:gd name="connsiteY98" fmla="*/ 1816100 h 3289300"/>
                <a:gd name="connsiteX99" fmla="*/ 5270500 w 5346700"/>
                <a:gd name="connsiteY99" fmla="*/ 1854200 h 3289300"/>
                <a:gd name="connsiteX100" fmla="*/ 5308600 w 5346700"/>
                <a:gd name="connsiteY100" fmla="*/ 1943100 h 3289300"/>
                <a:gd name="connsiteX101" fmla="*/ 5295900 w 5346700"/>
                <a:gd name="connsiteY101" fmla="*/ 2032000 h 3289300"/>
                <a:gd name="connsiteX102" fmla="*/ 5270500 w 5346700"/>
                <a:gd name="connsiteY102" fmla="*/ 2108200 h 3289300"/>
                <a:gd name="connsiteX103" fmla="*/ 5270500 w 5346700"/>
                <a:gd name="connsiteY103" fmla="*/ 2387600 h 3289300"/>
                <a:gd name="connsiteX104" fmla="*/ 5245100 w 5346700"/>
                <a:gd name="connsiteY104" fmla="*/ 2463800 h 3289300"/>
                <a:gd name="connsiteX105" fmla="*/ 5295900 w 5346700"/>
                <a:gd name="connsiteY105" fmla="*/ 2514600 h 3289300"/>
                <a:gd name="connsiteX106" fmla="*/ 5334000 w 5346700"/>
                <a:gd name="connsiteY106" fmla="*/ 2540000 h 3289300"/>
                <a:gd name="connsiteX107" fmla="*/ 5321300 w 5346700"/>
                <a:gd name="connsiteY107" fmla="*/ 2603500 h 3289300"/>
                <a:gd name="connsiteX108" fmla="*/ 5295900 w 5346700"/>
                <a:gd name="connsiteY108" fmla="*/ 2679700 h 3289300"/>
                <a:gd name="connsiteX109" fmla="*/ 5308600 w 5346700"/>
                <a:gd name="connsiteY109" fmla="*/ 2806700 h 3289300"/>
                <a:gd name="connsiteX110" fmla="*/ 5270500 w 5346700"/>
                <a:gd name="connsiteY110" fmla="*/ 2832100 h 3289300"/>
                <a:gd name="connsiteX111" fmla="*/ 5257800 w 5346700"/>
                <a:gd name="connsiteY111" fmla="*/ 2870200 h 3289300"/>
                <a:gd name="connsiteX112" fmla="*/ 5245100 w 5346700"/>
                <a:gd name="connsiteY112" fmla="*/ 3073400 h 3289300"/>
                <a:gd name="connsiteX113" fmla="*/ 5194300 w 5346700"/>
                <a:gd name="connsiteY113" fmla="*/ 3098800 h 3289300"/>
                <a:gd name="connsiteX114" fmla="*/ 5016500 w 5346700"/>
                <a:gd name="connsiteY114" fmla="*/ 3111500 h 3289300"/>
                <a:gd name="connsiteX115" fmla="*/ 4953000 w 5346700"/>
                <a:gd name="connsiteY115" fmla="*/ 3073400 h 3289300"/>
                <a:gd name="connsiteX116" fmla="*/ 4914900 w 5346700"/>
                <a:gd name="connsiteY116" fmla="*/ 3098800 h 3289300"/>
                <a:gd name="connsiteX117" fmla="*/ 4851400 w 5346700"/>
                <a:gd name="connsiteY117" fmla="*/ 3111500 h 3289300"/>
                <a:gd name="connsiteX118" fmla="*/ 4787900 w 5346700"/>
                <a:gd name="connsiteY118" fmla="*/ 3149600 h 3289300"/>
                <a:gd name="connsiteX119" fmla="*/ 4724400 w 5346700"/>
                <a:gd name="connsiteY119" fmla="*/ 3263900 h 3289300"/>
                <a:gd name="connsiteX120" fmla="*/ 4673600 w 5346700"/>
                <a:gd name="connsiteY120" fmla="*/ 3251200 h 3289300"/>
                <a:gd name="connsiteX121" fmla="*/ 4584700 w 5346700"/>
                <a:gd name="connsiteY121" fmla="*/ 3213100 h 3289300"/>
                <a:gd name="connsiteX122" fmla="*/ 4521200 w 5346700"/>
                <a:gd name="connsiteY122" fmla="*/ 3225800 h 3289300"/>
                <a:gd name="connsiteX123" fmla="*/ 4470400 w 5346700"/>
                <a:gd name="connsiteY123" fmla="*/ 3187700 h 3289300"/>
                <a:gd name="connsiteX124" fmla="*/ 4432300 w 5346700"/>
                <a:gd name="connsiteY124" fmla="*/ 3162300 h 3289300"/>
                <a:gd name="connsiteX125" fmla="*/ 4356100 w 5346700"/>
                <a:gd name="connsiteY125" fmla="*/ 3175000 h 3289300"/>
                <a:gd name="connsiteX126" fmla="*/ 4343400 w 5346700"/>
                <a:gd name="connsiteY126" fmla="*/ 3136900 h 3289300"/>
                <a:gd name="connsiteX127" fmla="*/ 4267200 w 5346700"/>
                <a:gd name="connsiteY127" fmla="*/ 3149600 h 3289300"/>
                <a:gd name="connsiteX128" fmla="*/ 4229100 w 5346700"/>
                <a:gd name="connsiteY128" fmla="*/ 3175000 h 3289300"/>
                <a:gd name="connsiteX129" fmla="*/ 4038600 w 5346700"/>
                <a:gd name="connsiteY129" fmla="*/ 3149600 h 3289300"/>
                <a:gd name="connsiteX130" fmla="*/ 3975100 w 5346700"/>
                <a:gd name="connsiteY130" fmla="*/ 3124200 h 3289300"/>
                <a:gd name="connsiteX131" fmla="*/ 3937000 w 5346700"/>
                <a:gd name="connsiteY131" fmla="*/ 3098800 h 3289300"/>
                <a:gd name="connsiteX132" fmla="*/ 3898900 w 5346700"/>
                <a:gd name="connsiteY132" fmla="*/ 3111500 h 3289300"/>
                <a:gd name="connsiteX133" fmla="*/ 3644900 w 5346700"/>
                <a:gd name="connsiteY133" fmla="*/ 3136900 h 3289300"/>
                <a:gd name="connsiteX134" fmla="*/ 3594100 w 5346700"/>
                <a:gd name="connsiteY134" fmla="*/ 3149600 h 3289300"/>
                <a:gd name="connsiteX135" fmla="*/ 3517900 w 5346700"/>
                <a:gd name="connsiteY135" fmla="*/ 3111500 h 3289300"/>
                <a:gd name="connsiteX136" fmla="*/ 3403600 w 5346700"/>
                <a:gd name="connsiteY136" fmla="*/ 3124200 h 3289300"/>
                <a:gd name="connsiteX137" fmla="*/ 3352800 w 5346700"/>
                <a:gd name="connsiteY137" fmla="*/ 3009900 h 3289300"/>
                <a:gd name="connsiteX138" fmla="*/ 3327400 w 5346700"/>
                <a:gd name="connsiteY138" fmla="*/ 2933700 h 3289300"/>
                <a:gd name="connsiteX139" fmla="*/ 3314700 w 5346700"/>
                <a:gd name="connsiteY139" fmla="*/ 2971800 h 3289300"/>
                <a:gd name="connsiteX140" fmla="*/ 3302000 w 5346700"/>
                <a:gd name="connsiteY140" fmla="*/ 3022600 h 3289300"/>
                <a:gd name="connsiteX141" fmla="*/ 3251200 w 5346700"/>
                <a:gd name="connsiteY141" fmla="*/ 3213100 h 3289300"/>
                <a:gd name="connsiteX142" fmla="*/ 3187700 w 5346700"/>
                <a:gd name="connsiteY142" fmla="*/ 3200400 h 3289300"/>
                <a:gd name="connsiteX143" fmla="*/ 3098800 w 5346700"/>
                <a:gd name="connsiteY143" fmla="*/ 3136900 h 3289300"/>
                <a:gd name="connsiteX144" fmla="*/ 3060700 w 5346700"/>
                <a:gd name="connsiteY144" fmla="*/ 3124200 h 3289300"/>
                <a:gd name="connsiteX145" fmla="*/ 2997200 w 5346700"/>
                <a:gd name="connsiteY145" fmla="*/ 3136900 h 3289300"/>
                <a:gd name="connsiteX146" fmla="*/ 2971800 w 5346700"/>
                <a:gd name="connsiteY146" fmla="*/ 3175000 h 3289300"/>
                <a:gd name="connsiteX147" fmla="*/ 2933700 w 5346700"/>
                <a:gd name="connsiteY147" fmla="*/ 3200400 h 3289300"/>
                <a:gd name="connsiteX148" fmla="*/ 2832100 w 5346700"/>
                <a:gd name="connsiteY148" fmla="*/ 3200400 h 3289300"/>
                <a:gd name="connsiteX149" fmla="*/ 2768600 w 5346700"/>
                <a:gd name="connsiteY149" fmla="*/ 3175000 h 3289300"/>
                <a:gd name="connsiteX150" fmla="*/ 2667000 w 5346700"/>
                <a:gd name="connsiteY150" fmla="*/ 3136900 h 3289300"/>
                <a:gd name="connsiteX151" fmla="*/ 2628900 w 5346700"/>
                <a:gd name="connsiteY151" fmla="*/ 3111500 h 3289300"/>
                <a:gd name="connsiteX152" fmla="*/ 2387600 w 5346700"/>
                <a:gd name="connsiteY152" fmla="*/ 3098800 h 3289300"/>
                <a:gd name="connsiteX153" fmla="*/ 2247900 w 5346700"/>
                <a:gd name="connsiteY153" fmla="*/ 3124200 h 3289300"/>
                <a:gd name="connsiteX154" fmla="*/ 2222500 w 5346700"/>
                <a:gd name="connsiteY154" fmla="*/ 3162300 h 3289300"/>
                <a:gd name="connsiteX155" fmla="*/ 2171700 w 5346700"/>
                <a:gd name="connsiteY155" fmla="*/ 3187700 h 3289300"/>
                <a:gd name="connsiteX156" fmla="*/ 2019300 w 5346700"/>
                <a:gd name="connsiteY156" fmla="*/ 3213100 h 3289300"/>
                <a:gd name="connsiteX157" fmla="*/ 1993900 w 5346700"/>
                <a:gd name="connsiteY157" fmla="*/ 3251200 h 3289300"/>
                <a:gd name="connsiteX158" fmla="*/ 1955800 w 5346700"/>
                <a:gd name="connsiteY158" fmla="*/ 3225800 h 3289300"/>
                <a:gd name="connsiteX159" fmla="*/ 1892300 w 5346700"/>
                <a:gd name="connsiteY159" fmla="*/ 3200400 h 3289300"/>
                <a:gd name="connsiteX160" fmla="*/ 1714500 w 5346700"/>
                <a:gd name="connsiteY160" fmla="*/ 3149600 h 3289300"/>
                <a:gd name="connsiteX161" fmla="*/ 1511300 w 5346700"/>
                <a:gd name="connsiteY161" fmla="*/ 3136900 h 3289300"/>
                <a:gd name="connsiteX162" fmla="*/ 1422400 w 5346700"/>
                <a:gd name="connsiteY162" fmla="*/ 3111500 h 3289300"/>
                <a:gd name="connsiteX163" fmla="*/ 1358900 w 5346700"/>
                <a:gd name="connsiteY163" fmla="*/ 3035300 h 3289300"/>
                <a:gd name="connsiteX164" fmla="*/ 1282700 w 5346700"/>
                <a:gd name="connsiteY164" fmla="*/ 3022600 h 3289300"/>
                <a:gd name="connsiteX165" fmla="*/ 1244600 w 5346700"/>
                <a:gd name="connsiteY165" fmla="*/ 3035300 h 3289300"/>
                <a:gd name="connsiteX166" fmla="*/ 1193800 w 5346700"/>
                <a:gd name="connsiteY166" fmla="*/ 3048000 h 3289300"/>
                <a:gd name="connsiteX167" fmla="*/ 1130300 w 5346700"/>
                <a:gd name="connsiteY167" fmla="*/ 3136900 h 3289300"/>
                <a:gd name="connsiteX168" fmla="*/ 1117600 w 5346700"/>
                <a:gd name="connsiteY168" fmla="*/ 3200400 h 3289300"/>
                <a:gd name="connsiteX169" fmla="*/ 1092200 w 5346700"/>
                <a:gd name="connsiteY169" fmla="*/ 3238500 h 3289300"/>
                <a:gd name="connsiteX170" fmla="*/ 1066800 w 5346700"/>
                <a:gd name="connsiteY170" fmla="*/ 3289300 h 3289300"/>
                <a:gd name="connsiteX171" fmla="*/ 1041400 w 5346700"/>
                <a:gd name="connsiteY171" fmla="*/ 3238500 h 3289300"/>
                <a:gd name="connsiteX172" fmla="*/ 990600 w 5346700"/>
                <a:gd name="connsiteY172" fmla="*/ 3060700 h 3289300"/>
                <a:gd name="connsiteX173" fmla="*/ 952500 w 5346700"/>
                <a:gd name="connsiteY173" fmla="*/ 3086100 h 3289300"/>
                <a:gd name="connsiteX174" fmla="*/ 787400 w 5346700"/>
                <a:gd name="connsiteY174" fmla="*/ 3086100 h 3289300"/>
                <a:gd name="connsiteX175" fmla="*/ 723900 w 5346700"/>
                <a:gd name="connsiteY175" fmla="*/ 3098800 h 3289300"/>
                <a:gd name="connsiteX176" fmla="*/ 698500 w 5346700"/>
                <a:gd name="connsiteY176" fmla="*/ 3136900 h 3289300"/>
                <a:gd name="connsiteX177" fmla="*/ 660400 w 5346700"/>
                <a:gd name="connsiteY177" fmla="*/ 3111500 h 3289300"/>
                <a:gd name="connsiteX178" fmla="*/ 558800 w 5346700"/>
                <a:gd name="connsiteY178" fmla="*/ 3060700 h 3289300"/>
                <a:gd name="connsiteX179" fmla="*/ 469900 w 5346700"/>
                <a:gd name="connsiteY179" fmla="*/ 3009900 h 3289300"/>
                <a:gd name="connsiteX180" fmla="*/ 406400 w 5346700"/>
                <a:gd name="connsiteY180" fmla="*/ 3073400 h 3289300"/>
                <a:gd name="connsiteX181" fmla="*/ 368300 w 5346700"/>
                <a:gd name="connsiteY181" fmla="*/ 3086100 h 3289300"/>
                <a:gd name="connsiteX182" fmla="*/ 254000 w 5346700"/>
                <a:gd name="connsiteY182" fmla="*/ 3086100 h 3289300"/>
                <a:gd name="connsiteX183" fmla="*/ 228600 w 5346700"/>
                <a:gd name="connsiteY183" fmla="*/ 3124200 h 3289300"/>
                <a:gd name="connsiteX184" fmla="*/ 203200 w 5346700"/>
                <a:gd name="connsiteY184" fmla="*/ 3086100 h 3289300"/>
                <a:gd name="connsiteX185" fmla="*/ 203200 w 5346700"/>
                <a:gd name="connsiteY185" fmla="*/ 2895600 h 3289300"/>
                <a:gd name="connsiteX186" fmla="*/ 266700 w 5346700"/>
                <a:gd name="connsiteY186" fmla="*/ 2857500 h 3289300"/>
                <a:gd name="connsiteX187" fmla="*/ 317500 w 5346700"/>
                <a:gd name="connsiteY187" fmla="*/ 2844800 h 3289300"/>
                <a:gd name="connsiteX188" fmla="*/ 355600 w 5346700"/>
                <a:gd name="connsiteY188" fmla="*/ 2832100 h 3289300"/>
                <a:gd name="connsiteX189" fmla="*/ 381000 w 5346700"/>
                <a:gd name="connsiteY189" fmla="*/ 2794000 h 3289300"/>
                <a:gd name="connsiteX190" fmla="*/ 342900 w 5346700"/>
                <a:gd name="connsiteY190" fmla="*/ 2781300 h 3289300"/>
                <a:gd name="connsiteX191" fmla="*/ 317500 w 5346700"/>
                <a:gd name="connsiteY191" fmla="*/ 2743200 h 3289300"/>
                <a:gd name="connsiteX192" fmla="*/ 279400 w 5346700"/>
                <a:gd name="connsiteY192" fmla="*/ 2717800 h 3289300"/>
                <a:gd name="connsiteX193" fmla="*/ 241300 w 5346700"/>
                <a:gd name="connsiteY193" fmla="*/ 2679700 h 3289300"/>
                <a:gd name="connsiteX194" fmla="*/ 165100 w 5346700"/>
                <a:gd name="connsiteY194" fmla="*/ 2628900 h 3289300"/>
                <a:gd name="connsiteX195" fmla="*/ 190500 w 5346700"/>
                <a:gd name="connsiteY195" fmla="*/ 2590800 h 3289300"/>
                <a:gd name="connsiteX196" fmla="*/ 228600 w 5346700"/>
                <a:gd name="connsiteY196" fmla="*/ 2501900 h 3289300"/>
                <a:gd name="connsiteX197" fmla="*/ 203200 w 5346700"/>
                <a:gd name="connsiteY197" fmla="*/ 2298700 h 3289300"/>
                <a:gd name="connsiteX198" fmla="*/ 139700 w 5346700"/>
                <a:gd name="connsiteY198" fmla="*/ 2286000 h 3289300"/>
                <a:gd name="connsiteX199" fmla="*/ 127000 w 5346700"/>
                <a:gd name="connsiteY199" fmla="*/ 2247900 h 3289300"/>
                <a:gd name="connsiteX200" fmla="*/ 203200 w 5346700"/>
                <a:gd name="connsiteY200" fmla="*/ 2171700 h 3289300"/>
                <a:gd name="connsiteX201" fmla="*/ 228600 w 5346700"/>
                <a:gd name="connsiteY201" fmla="*/ 2133600 h 3289300"/>
                <a:gd name="connsiteX202" fmla="*/ 215900 w 5346700"/>
                <a:gd name="connsiteY202" fmla="*/ 2019300 h 3289300"/>
                <a:gd name="connsiteX203" fmla="*/ 177800 w 5346700"/>
                <a:gd name="connsiteY203" fmla="*/ 1968500 h 3289300"/>
                <a:gd name="connsiteX204" fmla="*/ 165100 w 5346700"/>
                <a:gd name="connsiteY204" fmla="*/ 1930400 h 3289300"/>
                <a:gd name="connsiteX205" fmla="*/ 177800 w 5346700"/>
                <a:gd name="connsiteY205" fmla="*/ 1765300 h 3289300"/>
                <a:gd name="connsiteX206" fmla="*/ 203200 w 5346700"/>
                <a:gd name="connsiteY206" fmla="*/ 1727200 h 3289300"/>
                <a:gd name="connsiteX207" fmla="*/ 215900 w 5346700"/>
                <a:gd name="connsiteY207" fmla="*/ 1625600 h 3289300"/>
                <a:gd name="connsiteX208" fmla="*/ 266700 w 5346700"/>
                <a:gd name="connsiteY208" fmla="*/ 1612900 h 3289300"/>
                <a:gd name="connsiteX209" fmla="*/ 266700 w 5346700"/>
                <a:gd name="connsiteY209" fmla="*/ 1422400 h 3289300"/>
                <a:gd name="connsiteX210" fmla="*/ 241300 w 5346700"/>
                <a:gd name="connsiteY210" fmla="*/ 1384300 h 3289300"/>
                <a:gd name="connsiteX211" fmla="*/ 215900 w 5346700"/>
                <a:gd name="connsiteY211" fmla="*/ 1295400 h 3289300"/>
                <a:gd name="connsiteX212" fmla="*/ 165100 w 5346700"/>
                <a:gd name="connsiteY212" fmla="*/ 1244600 h 3289300"/>
                <a:gd name="connsiteX213" fmla="*/ 177800 w 5346700"/>
                <a:gd name="connsiteY213" fmla="*/ 1206500 h 3289300"/>
                <a:gd name="connsiteX214" fmla="*/ 342900 w 5346700"/>
                <a:gd name="connsiteY214" fmla="*/ 1155700 h 3289300"/>
                <a:gd name="connsiteX215" fmla="*/ 317500 w 5346700"/>
                <a:gd name="connsiteY215" fmla="*/ 1117600 h 3289300"/>
                <a:gd name="connsiteX216" fmla="*/ 304800 w 5346700"/>
                <a:gd name="connsiteY216" fmla="*/ 1041400 h 3289300"/>
                <a:gd name="connsiteX217" fmla="*/ 205912 w 5346700"/>
                <a:gd name="connsiteY217" fmla="*/ 982452 h 3289300"/>
                <a:gd name="connsiteX218" fmla="*/ 146407 w 5346700"/>
                <a:gd name="connsiteY218" fmla="*/ 926829 h 3289300"/>
                <a:gd name="connsiteX219" fmla="*/ 86902 w 5346700"/>
                <a:gd name="connsiteY219" fmla="*/ 884926 h 3289300"/>
                <a:gd name="connsiteX220" fmla="*/ 139700 w 5346700"/>
                <a:gd name="connsiteY220" fmla="*/ 850900 h 3289300"/>
                <a:gd name="connsiteX221" fmla="*/ 228600 w 5346700"/>
                <a:gd name="connsiteY221" fmla="*/ 838200 h 3289300"/>
                <a:gd name="connsiteX222" fmla="*/ 266700 w 5346700"/>
                <a:gd name="connsiteY222" fmla="*/ 825500 h 3289300"/>
                <a:gd name="connsiteX223" fmla="*/ 275261 w 5346700"/>
                <a:gd name="connsiteY223" fmla="*/ 791474 h 3289300"/>
                <a:gd name="connsiteX224" fmla="*/ 322779 w 5346700"/>
                <a:gd name="connsiteY224" fmla="*/ 786652 h 3289300"/>
                <a:gd name="connsiteX225" fmla="*/ 300732 w 5346700"/>
                <a:gd name="connsiteY225" fmla="*/ 755411 h 3289300"/>
                <a:gd name="connsiteX226" fmla="*/ 242583 w 5346700"/>
                <a:gd name="connsiteY226" fmla="*/ 725189 h 3289300"/>
                <a:gd name="connsiteX227" fmla="*/ 184435 w 5346700"/>
                <a:gd name="connsiteY227" fmla="*/ 665493 h 3289300"/>
                <a:gd name="connsiteX228" fmla="*/ 228600 w 5346700"/>
                <a:gd name="connsiteY228" fmla="*/ 622300 h 3289300"/>
                <a:gd name="connsiteX229" fmla="*/ 241300 w 5346700"/>
                <a:gd name="connsiteY229" fmla="*/ 584200 h 3289300"/>
                <a:gd name="connsiteX230" fmla="*/ 228600 w 5346700"/>
                <a:gd name="connsiteY230" fmla="*/ 495300 h 3289300"/>
                <a:gd name="connsiteX231" fmla="*/ 155040 w 5346700"/>
                <a:gd name="connsiteY231" fmla="*/ 469630 h 3289300"/>
                <a:gd name="connsiteX232" fmla="*/ 215900 w 5346700"/>
                <a:gd name="connsiteY232" fmla="*/ 330200 h 3289300"/>
                <a:gd name="connsiteX233" fmla="*/ 165100 w 5346700"/>
                <a:gd name="connsiteY233" fmla="*/ 279400 h 3289300"/>
                <a:gd name="connsiteX234" fmla="*/ 114300 w 5346700"/>
                <a:gd name="connsiteY234" fmla="*/ 254000 h 3289300"/>
                <a:gd name="connsiteX235" fmla="*/ 76200 w 5346700"/>
                <a:gd name="connsiteY235" fmla="*/ 228600 h 3289300"/>
                <a:gd name="connsiteX236" fmla="*/ 0 w 5346700"/>
                <a:gd name="connsiteY236" fmla="*/ 203200 h 3289300"/>
                <a:gd name="connsiteX237" fmla="*/ 12700 w 5346700"/>
                <a:gd name="connsiteY237" fmla="*/ 165100 h 3289300"/>
                <a:gd name="connsiteX238" fmla="*/ 50800 w 5346700"/>
                <a:gd name="connsiteY238" fmla="*/ 152400 h 3289300"/>
                <a:gd name="connsiteX239" fmla="*/ 139700 w 5346700"/>
                <a:gd name="connsiteY239" fmla="*/ 139700 h 3289300"/>
                <a:gd name="connsiteX240" fmla="*/ 63500 w 5346700"/>
                <a:gd name="connsiteY240" fmla="*/ 88900 h 3289300"/>
                <a:gd name="connsiteX0" fmla="*/ 63500 w 5346700"/>
                <a:gd name="connsiteY0" fmla="*/ 88900 h 3289300"/>
                <a:gd name="connsiteX1" fmla="*/ 63500 w 5346700"/>
                <a:gd name="connsiteY1" fmla="*/ 88900 h 3289300"/>
                <a:gd name="connsiteX2" fmla="*/ 203200 w 5346700"/>
                <a:gd name="connsiteY2" fmla="*/ 190500 h 3289300"/>
                <a:gd name="connsiteX3" fmla="*/ 241300 w 5346700"/>
                <a:gd name="connsiteY3" fmla="*/ 177800 h 3289300"/>
                <a:gd name="connsiteX4" fmla="*/ 266700 w 5346700"/>
                <a:gd name="connsiteY4" fmla="*/ 139700 h 3289300"/>
                <a:gd name="connsiteX5" fmla="*/ 317500 w 5346700"/>
                <a:gd name="connsiteY5" fmla="*/ 228600 h 3289300"/>
                <a:gd name="connsiteX6" fmla="*/ 508000 w 5346700"/>
                <a:gd name="connsiteY6" fmla="*/ 177800 h 3289300"/>
                <a:gd name="connsiteX7" fmla="*/ 558800 w 5346700"/>
                <a:gd name="connsiteY7" fmla="*/ 190500 h 3289300"/>
                <a:gd name="connsiteX8" fmla="*/ 635000 w 5346700"/>
                <a:gd name="connsiteY8" fmla="*/ 165100 h 3289300"/>
                <a:gd name="connsiteX9" fmla="*/ 723900 w 5346700"/>
                <a:gd name="connsiteY9" fmla="*/ 152400 h 3289300"/>
                <a:gd name="connsiteX10" fmla="*/ 812800 w 5346700"/>
                <a:gd name="connsiteY10" fmla="*/ 139700 h 3289300"/>
                <a:gd name="connsiteX11" fmla="*/ 927100 w 5346700"/>
                <a:gd name="connsiteY11" fmla="*/ 152400 h 3289300"/>
                <a:gd name="connsiteX12" fmla="*/ 977900 w 5346700"/>
                <a:gd name="connsiteY12" fmla="*/ 228600 h 3289300"/>
                <a:gd name="connsiteX13" fmla="*/ 1016000 w 5346700"/>
                <a:gd name="connsiteY13" fmla="*/ 279400 h 3289300"/>
                <a:gd name="connsiteX14" fmla="*/ 1054100 w 5346700"/>
                <a:gd name="connsiteY14" fmla="*/ 152400 h 3289300"/>
                <a:gd name="connsiteX15" fmla="*/ 1079500 w 5346700"/>
                <a:gd name="connsiteY15" fmla="*/ 76200 h 3289300"/>
                <a:gd name="connsiteX16" fmla="*/ 1117600 w 5346700"/>
                <a:gd name="connsiteY16" fmla="*/ 0 h 3289300"/>
                <a:gd name="connsiteX17" fmla="*/ 1181100 w 5346700"/>
                <a:gd name="connsiteY17" fmla="*/ 50800 h 3289300"/>
                <a:gd name="connsiteX18" fmla="*/ 1308100 w 5346700"/>
                <a:gd name="connsiteY18" fmla="*/ 165100 h 3289300"/>
                <a:gd name="connsiteX19" fmla="*/ 1435100 w 5346700"/>
                <a:gd name="connsiteY19" fmla="*/ 152400 h 3289300"/>
                <a:gd name="connsiteX20" fmla="*/ 1473200 w 5346700"/>
                <a:gd name="connsiteY20" fmla="*/ 127000 h 3289300"/>
                <a:gd name="connsiteX21" fmla="*/ 1612900 w 5346700"/>
                <a:gd name="connsiteY21" fmla="*/ 139700 h 3289300"/>
                <a:gd name="connsiteX22" fmla="*/ 1625600 w 5346700"/>
                <a:gd name="connsiteY22" fmla="*/ 101600 h 3289300"/>
                <a:gd name="connsiteX23" fmla="*/ 1676400 w 5346700"/>
                <a:gd name="connsiteY23" fmla="*/ 177800 h 3289300"/>
                <a:gd name="connsiteX24" fmla="*/ 1727200 w 5346700"/>
                <a:gd name="connsiteY24" fmla="*/ 190500 h 3289300"/>
                <a:gd name="connsiteX25" fmla="*/ 1778000 w 5346700"/>
                <a:gd name="connsiteY25" fmla="*/ 152400 h 3289300"/>
                <a:gd name="connsiteX26" fmla="*/ 1828800 w 5346700"/>
                <a:gd name="connsiteY26" fmla="*/ 101600 h 3289300"/>
                <a:gd name="connsiteX27" fmla="*/ 1943100 w 5346700"/>
                <a:gd name="connsiteY27" fmla="*/ 114300 h 3289300"/>
                <a:gd name="connsiteX28" fmla="*/ 1968500 w 5346700"/>
                <a:gd name="connsiteY28" fmla="*/ 165100 h 3289300"/>
                <a:gd name="connsiteX29" fmla="*/ 2032000 w 5346700"/>
                <a:gd name="connsiteY29" fmla="*/ 177800 h 3289300"/>
                <a:gd name="connsiteX30" fmla="*/ 2120900 w 5346700"/>
                <a:gd name="connsiteY30" fmla="*/ 139700 h 3289300"/>
                <a:gd name="connsiteX31" fmla="*/ 2197100 w 5346700"/>
                <a:gd name="connsiteY31" fmla="*/ 127000 h 3289300"/>
                <a:gd name="connsiteX32" fmla="*/ 2349500 w 5346700"/>
                <a:gd name="connsiteY32" fmla="*/ 63500 h 3289300"/>
                <a:gd name="connsiteX33" fmla="*/ 2387600 w 5346700"/>
                <a:gd name="connsiteY33" fmla="*/ 50800 h 3289300"/>
                <a:gd name="connsiteX34" fmla="*/ 2438400 w 5346700"/>
                <a:gd name="connsiteY34" fmla="*/ 127000 h 3289300"/>
                <a:gd name="connsiteX35" fmla="*/ 2552700 w 5346700"/>
                <a:gd name="connsiteY35" fmla="*/ 114300 h 3289300"/>
                <a:gd name="connsiteX36" fmla="*/ 2628900 w 5346700"/>
                <a:gd name="connsiteY36" fmla="*/ 63500 h 3289300"/>
                <a:gd name="connsiteX37" fmla="*/ 2743200 w 5346700"/>
                <a:gd name="connsiteY37" fmla="*/ 50800 h 3289300"/>
                <a:gd name="connsiteX38" fmla="*/ 2781300 w 5346700"/>
                <a:gd name="connsiteY38" fmla="*/ 38100 h 3289300"/>
                <a:gd name="connsiteX39" fmla="*/ 2870200 w 5346700"/>
                <a:gd name="connsiteY39" fmla="*/ 114300 h 3289300"/>
                <a:gd name="connsiteX40" fmla="*/ 2959100 w 5346700"/>
                <a:gd name="connsiteY40" fmla="*/ 88900 h 3289300"/>
                <a:gd name="connsiteX41" fmla="*/ 2997200 w 5346700"/>
                <a:gd name="connsiteY41" fmla="*/ 101600 h 3289300"/>
                <a:gd name="connsiteX42" fmla="*/ 3035300 w 5346700"/>
                <a:gd name="connsiteY42" fmla="*/ 88900 h 3289300"/>
                <a:gd name="connsiteX43" fmla="*/ 3073400 w 5346700"/>
                <a:gd name="connsiteY43" fmla="*/ 63500 h 3289300"/>
                <a:gd name="connsiteX44" fmla="*/ 3111500 w 5346700"/>
                <a:gd name="connsiteY44" fmla="*/ 114300 h 3289300"/>
                <a:gd name="connsiteX45" fmla="*/ 3149600 w 5346700"/>
                <a:gd name="connsiteY45" fmla="*/ 139700 h 3289300"/>
                <a:gd name="connsiteX46" fmla="*/ 3225800 w 5346700"/>
                <a:gd name="connsiteY46" fmla="*/ 165100 h 3289300"/>
                <a:gd name="connsiteX47" fmla="*/ 3276600 w 5346700"/>
                <a:gd name="connsiteY47" fmla="*/ 139700 h 3289300"/>
                <a:gd name="connsiteX48" fmla="*/ 3390900 w 5346700"/>
                <a:gd name="connsiteY48" fmla="*/ 165100 h 3289300"/>
                <a:gd name="connsiteX49" fmla="*/ 3517900 w 5346700"/>
                <a:gd name="connsiteY49" fmla="*/ 152400 h 3289300"/>
                <a:gd name="connsiteX50" fmla="*/ 3568700 w 5346700"/>
                <a:gd name="connsiteY50" fmla="*/ 139700 h 3289300"/>
                <a:gd name="connsiteX51" fmla="*/ 3606800 w 5346700"/>
                <a:gd name="connsiteY51" fmla="*/ 101600 h 3289300"/>
                <a:gd name="connsiteX52" fmla="*/ 3619500 w 5346700"/>
                <a:gd name="connsiteY52" fmla="*/ 63500 h 3289300"/>
                <a:gd name="connsiteX53" fmla="*/ 3695700 w 5346700"/>
                <a:gd name="connsiteY53" fmla="*/ 114300 h 3289300"/>
                <a:gd name="connsiteX54" fmla="*/ 3733800 w 5346700"/>
                <a:gd name="connsiteY54" fmla="*/ 215900 h 3289300"/>
                <a:gd name="connsiteX55" fmla="*/ 3759200 w 5346700"/>
                <a:gd name="connsiteY55" fmla="*/ 254000 h 3289300"/>
                <a:gd name="connsiteX56" fmla="*/ 3771900 w 5346700"/>
                <a:gd name="connsiteY56" fmla="*/ 292100 h 3289300"/>
                <a:gd name="connsiteX57" fmla="*/ 3810000 w 5346700"/>
                <a:gd name="connsiteY57" fmla="*/ 317500 h 3289300"/>
                <a:gd name="connsiteX58" fmla="*/ 3848100 w 5346700"/>
                <a:gd name="connsiteY58" fmla="*/ 355600 h 3289300"/>
                <a:gd name="connsiteX59" fmla="*/ 3924300 w 5346700"/>
                <a:gd name="connsiteY59" fmla="*/ 330200 h 3289300"/>
                <a:gd name="connsiteX60" fmla="*/ 3949700 w 5346700"/>
                <a:gd name="connsiteY60" fmla="*/ 381000 h 3289300"/>
                <a:gd name="connsiteX61" fmla="*/ 3975100 w 5346700"/>
                <a:gd name="connsiteY61" fmla="*/ 444500 h 3289300"/>
                <a:gd name="connsiteX62" fmla="*/ 3987800 w 5346700"/>
                <a:gd name="connsiteY62" fmla="*/ 533400 h 3289300"/>
                <a:gd name="connsiteX63" fmla="*/ 4013200 w 5346700"/>
                <a:gd name="connsiteY63" fmla="*/ 571500 h 3289300"/>
                <a:gd name="connsiteX64" fmla="*/ 4064000 w 5346700"/>
                <a:gd name="connsiteY64" fmla="*/ 469900 h 3289300"/>
                <a:gd name="connsiteX65" fmla="*/ 4089400 w 5346700"/>
                <a:gd name="connsiteY65" fmla="*/ 355600 h 3289300"/>
                <a:gd name="connsiteX66" fmla="*/ 4114800 w 5346700"/>
                <a:gd name="connsiteY66" fmla="*/ 292100 h 3289300"/>
                <a:gd name="connsiteX67" fmla="*/ 4127500 w 5346700"/>
                <a:gd name="connsiteY67" fmla="*/ 203200 h 3289300"/>
                <a:gd name="connsiteX68" fmla="*/ 4140200 w 5346700"/>
                <a:gd name="connsiteY68" fmla="*/ 152400 h 3289300"/>
                <a:gd name="connsiteX69" fmla="*/ 4165600 w 5346700"/>
                <a:gd name="connsiteY69" fmla="*/ 190500 h 3289300"/>
                <a:gd name="connsiteX70" fmla="*/ 4241800 w 5346700"/>
                <a:gd name="connsiteY70" fmla="*/ 228600 h 3289300"/>
                <a:gd name="connsiteX71" fmla="*/ 4330700 w 5346700"/>
                <a:gd name="connsiteY71" fmla="*/ 203200 h 3289300"/>
                <a:gd name="connsiteX72" fmla="*/ 4343400 w 5346700"/>
                <a:gd name="connsiteY72" fmla="*/ 165100 h 3289300"/>
                <a:gd name="connsiteX73" fmla="*/ 4381500 w 5346700"/>
                <a:gd name="connsiteY73" fmla="*/ 139700 h 3289300"/>
                <a:gd name="connsiteX74" fmla="*/ 4419600 w 5346700"/>
                <a:gd name="connsiteY74" fmla="*/ 177800 h 3289300"/>
                <a:gd name="connsiteX75" fmla="*/ 4445000 w 5346700"/>
                <a:gd name="connsiteY75" fmla="*/ 215900 h 3289300"/>
                <a:gd name="connsiteX76" fmla="*/ 4483100 w 5346700"/>
                <a:gd name="connsiteY76" fmla="*/ 139700 h 3289300"/>
                <a:gd name="connsiteX77" fmla="*/ 4521200 w 5346700"/>
                <a:gd name="connsiteY77" fmla="*/ 127000 h 3289300"/>
                <a:gd name="connsiteX78" fmla="*/ 4597400 w 5346700"/>
                <a:gd name="connsiteY78" fmla="*/ 152400 h 3289300"/>
                <a:gd name="connsiteX79" fmla="*/ 4711700 w 5346700"/>
                <a:gd name="connsiteY79" fmla="*/ 165100 h 3289300"/>
                <a:gd name="connsiteX80" fmla="*/ 4737100 w 5346700"/>
                <a:gd name="connsiteY80" fmla="*/ 215900 h 3289300"/>
                <a:gd name="connsiteX81" fmla="*/ 4800600 w 5346700"/>
                <a:gd name="connsiteY81" fmla="*/ 317500 h 3289300"/>
                <a:gd name="connsiteX82" fmla="*/ 4876800 w 5346700"/>
                <a:gd name="connsiteY82" fmla="*/ 304800 h 3289300"/>
                <a:gd name="connsiteX83" fmla="*/ 4914900 w 5346700"/>
                <a:gd name="connsiteY83" fmla="*/ 292100 h 3289300"/>
                <a:gd name="connsiteX84" fmla="*/ 4965700 w 5346700"/>
                <a:gd name="connsiteY84" fmla="*/ 304800 h 3289300"/>
                <a:gd name="connsiteX85" fmla="*/ 5067300 w 5346700"/>
                <a:gd name="connsiteY85" fmla="*/ 330200 h 3289300"/>
                <a:gd name="connsiteX86" fmla="*/ 5118100 w 5346700"/>
                <a:gd name="connsiteY86" fmla="*/ 698500 h 3289300"/>
                <a:gd name="connsiteX87" fmla="*/ 5181600 w 5346700"/>
                <a:gd name="connsiteY87" fmla="*/ 749300 h 3289300"/>
                <a:gd name="connsiteX88" fmla="*/ 5321300 w 5346700"/>
                <a:gd name="connsiteY88" fmla="*/ 825500 h 3289300"/>
                <a:gd name="connsiteX89" fmla="*/ 5283200 w 5346700"/>
                <a:gd name="connsiteY89" fmla="*/ 901700 h 3289300"/>
                <a:gd name="connsiteX90" fmla="*/ 5295900 w 5346700"/>
                <a:gd name="connsiteY90" fmla="*/ 977900 h 3289300"/>
                <a:gd name="connsiteX91" fmla="*/ 5308600 w 5346700"/>
                <a:gd name="connsiteY91" fmla="*/ 1231900 h 3289300"/>
                <a:gd name="connsiteX92" fmla="*/ 5283200 w 5346700"/>
                <a:gd name="connsiteY92" fmla="*/ 1308100 h 3289300"/>
                <a:gd name="connsiteX93" fmla="*/ 5270500 w 5346700"/>
                <a:gd name="connsiteY93" fmla="*/ 1397000 h 3289300"/>
                <a:gd name="connsiteX94" fmla="*/ 5321300 w 5346700"/>
                <a:gd name="connsiteY94" fmla="*/ 1473200 h 3289300"/>
                <a:gd name="connsiteX95" fmla="*/ 5346700 w 5346700"/>
                <a:gd name="connsiteY95" fmla="*/ 1511300 h 3289300"/>
                <a:gd name="connsiteX96" fmla="*/ 5334000 w 5346700"/>
                <a:gd name="connsiteY96" fmla="*/ 1752600 h 3289300"/>
                <a:gd name="connsiteX97" fmla="*/ 5321300 w 5346700"/>
                <a:gd name="connsiteY97" fmla="*/ 1790700 h 3289300"/>
                <a:gd name="connsiteX98" fmla="*/ 5283200 w 5346700"/>
                <a:gd name="connsiteY98" fmla="*/ 1816100 h 3289300"/>
                <a:gd name="connsiteX99" fmla="*/ 5270500 w 5346700"/>
                <a:gd name="connsiteY99" fmla="*/ 1854200 h 3289300"/>
                <a:gd name="connsiteX100" fmla="*/ 5308600 w 5346700"/>
                <a:gd name="connsiteY100" fmla="*/ 1943100 h 3289300"/>
                <a:gd name="connsiteX101" fmla="*/ 5295900 w 5346700"/>
                <a:gd name="connsiteY101" fmla="*/ 2032000 h 3289300"/>
                <a:gd name="connsiteX102" fmla="*/ 5270500 w 5346700"/>
                <a:gd name="connsiteY102" fmla="*/ 2108200 h 3289300"/>
                <a:gd name="connsiteX103" fmla="*/ 5270500 w 5346700"/>
                <a:gd name="connsiteY103" fmla="*/ 2387600 h 3289300"/>
                <a:gd name="connsiteX104" fmla="*/ 5245100 w 5346700"/>
                <a:gd name="connsiteY104" fmla="*/ 2463800 h 3289300"/>
                <a:gd name="connsiteX105" fmla="*/ 5295900 w 5346700"/>
                <a:gd name="connsiteY105" fmla="*/ 2514600 h 3289300"/>
                <a:gd name="connsiteX106" fmla="*/ 5334000 w 5346700"/>
                <a:gd name="connsiteY106" fmla="*/ 2540000 h 3289300"/>
                <a:gd name="connsiteX107" fmla="*/ 5321300 w 5346700"/>
                <a:gd name="connsiteY107" fmla="*/ 2603500 h 3289300"/>
                <a:gd name="connsiteX108" fmla="*/ 5295900 w 5346700"/>
                <a:gd name="connsiteY108" fmla="*/ 2679700 h 3289300"/>
                <a:gd name="connsiteX109" fmla="*/ 5308600 w 5346700"/>
                <a:gd name="connsiteY109" fmla="*/ 2806700 h 3289300"/>
                <a:gd name="connsiteX110" fmla="*/ 5270500 w 5346700"/>
                <a:gd name="connsiteY110" fmla="*/ 2832100 h 3289300"/>
                <a:gd name="connsiteX111" fmla="*/ 5257800 w 5346700"/>
                <a:gd name="connsiteY111" fmla="*/ 2870200 h 3289300"/>
                <a:gd name="connsiteX112" fmla="*/ 5245100 w 5346700"/>
                <a:gd name="connsiteY112" fmla="*/ 3073400 h 3289300"/>
                <a:gd name="connsiteX113" fmla="*/ 5194300 w 5346700"/>
                <a:gd name="connsiteY113" fmla="*/ 3098800 h 3289300"/>
                <a:gd name="connsiteX114" fmla="*/ 5016500 w 5346700"/>
                <a:gd name="connsiteY114" fmla="*/ 3111500 h 3289300"/>
                <a:gd name="connsiteX115" fmla="*/ 4953000 w 5346700"/>
                <a:gd name="connsiteY115" fmla="*/ 3073400 h 3289300"/>
                <a:gd name="connsiteX116" fmla="*/ 4914900 w 5346700"/>
                <a:gd name="connsiteY116" fmla="*/ 3098800 h 3289300"/>
                <a:gd name="connsiteX117" fmla="*/ 4851400 w 5346700"/>
                <a:gd name="connsiteY117" fmla="*/ 3111500 h 3289300"/>
                <a:gd name="connsiteX118" fmla="*/ 4787900 w 5346700"/>
                <a:gd name="connsiteY118" fmla="*/ 3149600 h 3289300"/>
                <a:gd name="connsiteX119" fmla="*/ 4724400 w 5346700"/>
                <a:gd name="connsiteY119" fmla="*/ 3263900 h 3289300"/>
                <a:gd name="connsiteX120" fmla="*/ 4673600 w 5346700"/>
                <a:gd name="connsiteY120" fmla="*/ 3251200 h 3289300"/>
                <a:gd name="connsiteX121" fmla="*/ 4584700 w 5346700"/>
                <a:gd name="connsiteY121" fmla="*/ 3213100 h 3289300"/>
                <a:gd name="connsiteX122" fmla="*/ 4521200 w 5346700"/>
                <a:gd name="connsiteY122" fmla="*/ 3225800 h 3289300"/>
                <a:gd name="connsiteX123" fmla="*/ 4470400 w 5346700"/>
                <a:gd name="connsiteY123" fmla="*/ 3187700 h 3289300"/>
                <a:gd name="connsiteX124" fmla="*/ 4432300 w 5346700"/>
                <a:gd name="connsiteY124" fmla="*/ 3162300 h 3289300"/>
                <a:gd name="connsiteX125" fmla="*/ 4356100 w 5346700"/>
                <a:gd name="connsiteY125" fmla="*/ 3175000 h 3289300"/>
                <a:gd name="connsiteX126" fmla="*/ 4343400 w 5346700"/>
                <a:gd name="connsiteY126" fmla="*/ 3136900 h 3289300"/>
                <a:gd name="connsiteX127" fmla="*/ 4267200 w 5346700"/>
                <a:gd name="connsiteY127" fmla="*/ 3149600 h 3289300"/>
                <a:gd name="connsiteX128" fmla="*/ 4229100 w 5346700"/>
                <a:gd name="connsiteY128" fmla="*/ 3175000 h 3289300"/>
                <a:gd name="connsiteX129" fmla="*/ 4038600 w 5346700"/>
                <a:gd name="connsiteY129" fmla="*/ 3149600 h 3289300"/>
                <a:gd name="connsiteX130" fmla="*/ 3975100 w 5346700"/>
                <a:gd name="connsiteY130" fmla="*/ 3124200 h 3289300"/>
                <a:gd name="connsiteX131" fmla="*/ 3937000 w 5346700"/>
                <a:gd name="connsiteY131" fmla="*/ 3098800 h 3289300"/>
                <a:gd name="connsiteX132" fmla="*/ 3898900 w 5346700"/>
                <a:gd name="connsiteY132" fmla="*/ 3111500 h 3289300"/>
                <a:gd name="connsiteX133" fmla="*/ 3644900 w 5346700"/>
                <a:gd name="connsiteY133" fmla="*/ 3136900 h 3289300"/>
                <a:gd name="connsiteX134" fmla="*/ 3594100 w 5346700"/>
                <a:gd name="connsiteY134" fmla="*/ 3149600 h 3289300"/>
                <a:gd name="connsiteX135" fmla="*/ 3517900 w 5346700"/>
                <a:gd name="connsiteY135" fmla="*/ 3111500 h 3289300"/>
                <a:gd name="connsiteX136" fmla="*/ 3403600 w 5346700"/>
                <a:gd name="connsiteY136" fmla="*/ 3124200 h 3289300"/>
                <a:gd name="connsiteX137" fmla="*/ 3352800 w 5346700"/>
                <a:gd name="connsiteY137" fmla="*/ 3009900 h 3289300"/>
                <a:gd name="connsiteX138" fmla="*/ 3327400 w 5346700"/>
                <a:gd name="connsiteY138" fmla="*/ 2933700 h 3289300"/>
                <a:gd name="connsiteX139" fmla="*/ 3314700 w 5346700"/>
                <a:gd name="connsiteY139" fmla="*/ 2971800 h 3289300"/>
                <a:gd name="connsiteX140" fmla="*/ 3302000 w 5346700"/>
                <a:gd name="connsiteY140" fmla="*/ 3022600 h 3289300"/>
                <a:gd name="connsiteX141" fmla="*/ 3251200 w 5346700"/>
                <a:gd name="connsiteY141" fmla="*/ 3213100 h 3289300"/>
                <a:gd name="connsiteX142" fmla="*/ 3187700 w 5346700"/>
                <a:gd name="connsiteY142" fmla="*/ 3200400 h 3289300"/>
                <a:gd name="connsiteX143" fmla="*/ 3098800 w 5346700"/>
                <a:gd name="connsiteY143" fmla="*/ 3136900 h 3289300"/>
                <a:gd name="connsiteX144" fmla="*/ 3060700 w 5346700"/>
                <a:gd name="connsiteY144" fmla="*/ 3124200 h 3289300"/>
                <a:gd name="connsiteX145" fmla="*/ 2997200 w 5346700"/>
                <a:gd name="connsiteY145" fmla="*/ 3136900 h 3289300"/>
                <a:gd name="connsiteX146" fmla="*/ 2971800 w 5346700"/>
                <a:gd name="connsiteY146" fmla="*/ 3175000 h 3289300"/>
                <a:gd name="connsiteX147" fmla="*/ 2933700 w 5346700"/>
                <a:gd name="connsiteY147" fmla="*/ 3200400 h 3289300"/>
                <a:gd name="connsiteX148" fmla="*/ 2832100 w 5346700"/>
                <a:gd name="connsiteY148" fmla="*/ 3200400 h 3289300"/>
                <a:gd name="connsiteX149" fmla="*/ 2768600 w 5346700"/>
                <a:gd name="connsiteY149" fmla="*/ 3175000 h 3289300"/>
                <a:gd name="connsiteX150" fmla="*/ 2667000 w 5346700"/>
                <a:gd name="connsiteY150" fmla="*/ 3136900 h 3289300"/>
                <a:gd name="connsiteX151" fmla="*/ 2628900 w 5346700"/>
                <a:gd name="connsiteY151" fmla="*/ 3111500 h 3289300"/>
                <a:gd name="connsiteX152" fmla="*/ 2387600 w 5346700"/>
                <a:gd name="connsiteY152" fmla="*/ 3098800 h 3289300"/>
                <a:gd name="connsiteX153" fmla="*/ 2247900 w 5346700"/>
                <a:gd name="connsiteY153" fmla="*/ 3124200 h 3289300"/>
                <a:gd name="connsiteX154" fmla="*/ 2222500 w 5346700"/>
                <a:gd name="connsiteY154" fmla="*/ 3162300 h 3289300"/>
                <a:gd name="connsiteX155" fmla="*/ 2171700 w 5346700"/>
                <a:gd name="connsiteY155" fmla="*/ 3187700 h 3289300"/>
                <a:gd name="connsiteX156" fmla="*/ 2019300 w 5346700"/>
                <a:gd name="connsiteY156" fmla="*/ 3213100 h 3289300"/>
                <a:gd name="connsiteX157" fmla="*/ 1993900 w 5346700"/>
                <a:gd name="connsiteY157" fmla="*/ 3251200 h 3289300"/>
                <a:gd name="connsiteX158" fmla="*/ 1955800 w 5346700"/>
                <a:gd name="connsiteY158" fmla="*/ 3225800 h 3289300"/>
                <a:gd name="connsiteX159" fmla="*/ 1892300 w 5346700"/>
                <a:gd name="connsiteY159" fmla="*/ 3200400 h 3289300"/>
                <a:gd name="connsiteX160" fmla="*/ 1714500 w 5346700"/>
                <a:gd name="connsiteY160" fmla="*/ 3149600 h 3289300"/>
                <a:gd name="connsiteX161" fmla="*/ 1511300 w 5346700"/>
                <a:gd name="connsiteY161" fmla="*/ 3136900 h 3289300"/>
                <a:gd name="connsiteX162" fmla="*/ 1422400 w 5346700"/>
                <a:gd name="connsiteY162" fmla="*/ 3111500 h 3289300"/>
                <a:gd name="connsiteX163" fmla="*/ 1358900 w 5346700"/>
                <a:gd name="connsiteY163" fmla="*/ 3035300 h 3289300"/>
                <a:gd name="connsiteX164" fmla="*/ 1282700 w 5346700"/>
                <a:gd name="connsiteY164" fmla="*/ 3022600 h 3289300"/>
                <a:gd name="connsiteX165" fmla="*/ 1244600 w 5346700"/>
                <a:gd name="connsiteY165" fmla="*/ 3035300 h 3289300"/>
                <a:gd name="connsiteX166" fmla="*/ 1193800 w 5346700"/>
                <a:gd name="connsiteY166" fmla="*/ 3048000 h 3289300"/>
                <a:gd name="connsiteX167" fmla="*/ 1130300 w 5346700"/>
                <a:gd name="connsiteY167" fmla="*/ 3136900 h 3289300"/>
                <a:gd name="connsiteX168" fmla="*/ 1117600 w 5346700"/>
                <a:gd name="connsiteY168" fmla="*/ 3200400 h 3289300"/>
                <a:gd name="connsiteX169" fmla="*/ 1092200 w 5346700"/>
                <a:gd name="connsiteY169" fmla="*/ 3238500 h 3289300"/>
                <a:gd name="connsiteX170" fmla="*/ 1066800 w 5346700"/>
                <a:gd name="connsiteY170" fmla="*/ 3289300 h 3289300"/>
                <a:gd name="connsiteX171" fmla="*/ 1041400 w 5346700"/>
                <a:gd name="connsiteY171" fmla="*/ 3238500 h 3289300"/>
                <a:gd name="connsiteX172" fmla="*/ 990600 w 5346700"/>
                <a:gd name="connsiteY172" fmla="*/ 3060700 h 3289300"/>
                <a:gd name="connsiteX173" fmla="*/ 952500 w 5346700"/>
                <a:gd name="connsiteY173" fmla="*/ 3086100 h 3289300"/>
                <a:gd name="connsiteX174" fmla="*/ 787400 w 5346700"/>
                <a:gd name="connsiteY174" fmla="*/ 3086100 h 3289300"/>
                <a:gd name="connsiteX175" fmla="*/ 723900 w 5346700"/>
                <a:gd name="connsiteY175" fmla="*/ 3098800 h 3289300"/>
                <a:gd name="connsiteX176" fmla="*/ 698500 w 5346700"/>
                <a:gd name="connsiteY176" fmla="*/ 3136900 h 3289300"/>
                <a:gd name="connsiteX177" fmla="*/ 660400 w 5346700"/>
                <a:gd name="connsiteY177" fmla="*/ 3111500 h 3289300"/>
                <a:gd name="connsiteX178" fmla="*/ 558800 w 5346700"/>
                <a:gd name="connsiteY178" fmla="*/ 3060700 h 3289300"/>
                <a:gd name="connsiteX179" fmla="*/ 469900 w 5346700"/>
                <a:gd name="connsiteY179" fmla="*/ 3009900 h 3289300"/>
                <a:gd name="connsiteX180" fmla="*/ 406400 w 5346700"/>
                <a:gd name="connsiteY180" fmla="*/ 3073400 h 3289300"/>
                <a:gd name="connsiteX181" fmla="*/ 368300 w 5346700"/>
                <a:gd name="connsiteY181" fmla="*/ 3086100 h 3289300"/>
                <a:gd name="connsiteX182" fmla="*/ 254000 w 5346700"/>
                <a:gd name="connsiteY182" fmla="*/ 3086100 h 3289300"/>
                <a:gd name="connsiteX183" fmla="*/ 228600 w 5346700"/>
                <a:gd name="connsiteY183" fmla="*/ 3124200 h 3289300"/>
                <a:gd name="connsiteX184" fmla="*/ 203200 w 5346700"/>
                <a:gd name="connsiteY184" fmla="*/ 3086100 h 3289300"/>
                <a:gd name="connsiteX185" fmla="*/ 203200 w 5346700"/>
                <a:gd name="connsiteY185" fmla="*/ 2895600 h 3289300"/>
                <a:gd name="connsiteX186" fmla="*/ 266700 w 5346700"/>
                <a:gd name="connsiteY186" fmla="*/ 2857500 h 3289300"/>
                <a:gd name="connsiteX187" fmla="*/ 317500 w 5346700"/>
                <a:gd name="connsiteY187" fmla="*/ 2844800 h 3289300"/>
                <a:gd name="connsiteX188" fmla="*/ 355600 w 5346700"/>
                <a:gd name="connsiteY188" fmla="*/ 2832100 h 3289300"/>
                <a:gd name="connsiteX189" fmla="*/ 381000 w 5346700"/>
                <a:gd name="connsiteY189" fmla="*/ 2794000 h 3289300"/>
                <a:gd name="connsiteX190" fmla="*/ 342900 w 5346700"/>
                <a:gd name="connsiteY190" fmla="*/ 2781300 h 3289300"/>
                <a:gd name="connsiteX191" fmla="*/ 317500 w 5346700"/>
                <a:gd name="connsiteY191" fmla="*/ 2743200 h 3289300"/>
                <a:gd name="connsiteX192" fmla="*/ 279400 w 5346700"/>
                <a:gd name="connsiteY192" fmla="*/ 2717800 h 3289300"/>
                <a:gd name="connsiteX193" fmla="*/ 241300 w 5346700"/>
                <a:gd name="connsiteY193" fmla="*/ 2679700 h 3289300"/>
                <a:gd name="connsiteX194" fmla="*/ 165100 w 5346700"/>
                <a:gd name="connsiteY194" fmla="*/ 2628900 h 3289300"/>
                <a:gd name="connsiteX195" fmla="*/ 190500 w 5346700"/>
                <a:gd name="connsiteY195" fmla="*/ 2590800 h 3289300"/>
                <a:gd name="connsiteX196" fmla="*/ 228600 w 5346700"/>
                <a:gd name="connsiteY196" fmla="*/ 2501900 h 3289300"/>
                <a:gd name="connsiteX197" fmla="*/ 203200 w 5346700"/>
                <a:gd name="connsiteY197" fmla="*/ 2298700 h 3289300"/>
                <a:gd name="connsiteX198" fmla="*/ 139700 w 5346700"/>
                <a:gd name="connsiteY198" fmla="*/ 2286000 h 3289300"/>
                <a:gd name="connsiteX199" fmla="*/ 127000 w 5346700"/>
                <a:gd name="connsiteY199" fmla="*/ 2247900 h 3289300"/>
                <a:gd name="connsiteX200" fmla="*/ 203200 w 5346700"/>
                <a:gd name="connsiteY200" fmla="*/ 2171700 h 3289300"/>
                <a:gd name="connsiteX201" fmla="*/ 228600 w 5346700"/>
                <a:gd name="connsiteY201" fmla="*/ 2133600 h 3289300"/>
                <a:gd name="connsiteX202" fmla="*/ 215900 w 5346700"/>
                <a:gd name="connsiteY202" fmla="*/ 2019300 h 3289300"/>
                <a:gd name="connsiteX203" fmla="*/ 177800 w 5346700"/>
                <a:gd name="connsiteY203" fmla="*/ 1968500 h 3289300"/>
                <a:gd name="connsiteX204" fmla="*/ 165100 w 5346700"/>
                <a:gd name="connsiteY204" fmla="*/ 1930400 h 3289300"/>
                <a:gd name="connsiteX205" fmla="*/ 177800 w 5346700"/>
                <a:gd name="connsiteY205" fmla="*/ 1765300 h 3289300"/>
                <a:gd name="connsiteX206" fmla="*/ 203200 w 5346700"/>
                <a:gd name="connsiteY206" fmla="*/ 1727200 h 3289300"/>
                <a:gd name="connsiteX207" fmla="*/ 215900 w 5346700"/>
                <a:gd name="connsiteY207" fmla="*/ 1625600 h 3289300"/>
                <a:gd name="connsiteX208" fmla="*/ 266700 w 5346700"/>
                <a:gd name="connsiteY208" fmla="*/ 1612900 h 3289300"/>
                <a:gd name="connsiteX209" fmla="*/ 266700 w 5346700"/>
                <a:gd name="connsiteY209" fmla="*/ 1422400 h 3289300"/>
                <a:gd name="connsiteX210" fmla="*/ 241300 w 5346700"/>
                <a:gd name="connsiteY210" fmla="*/ 1384300 h 3289300"/>
                <a:gd name="connsiteX211" fmla="*/ 215900 w 5346700"/>
                <a:gd name="connsiteY211" fmla="*/ 1295400 h 3289300"/>
                <a:gd name="connsiteX212" fmla="*/ 165100 w 5346700"/>
                <a:gd name="connsiteY212" fmla="*/ 1244600 h 3289300"/>
                <a:gd name="connsiteX213" fmla="*/ 177800 w 5346700"/>
                <a:gd name="connsiteY213" fmla="*/ 1206500 h 3289300"/>
                <a:gd name="connsiteX214" fmla="*/ 342900 w 5346700"/>
                <a:gd name="connsiteY214" fmla="*/ 1155700 h 3289300"/>
                <a:gd name="connsiteX215" fmla="*/ 317500 w 5346700"/>
                <a:gd name="connsiteY215" fmla="*/ 1117600 h 3289300"/>
                <a:gd name="connsiteX216" fmla="*/ 304800 w 5346700"/>
                <a:gd name="connsiteY216" fmla="*/ 1041400 h 3289300"/>
                <a:gd name="connsiteX217" fmla="*/ 205912 w 5346700"/>
                <a:gd name="connsiteY217" fmla="*/ 982452 h 3289300"/>
                <a:gd name="connsiteX218" fmla="*/ 146407 w 5346700"/>
                <a:gd name="connsiteY218" fmla="*/ 926829 h 3289300"/>
                <a:gd name="connsiteX219" fmla="*/ 86902 w 5346700"/>
                <a:gd name="connsiteY219" fmla="*/ 884926 h 3289300"/>
                <a:gd name="connsiteX220" fmla="*/ 139700 w 5346700"/>
                <a:gd name="connsiteY220" fmla="*/ 850900 h 3289300"/>
                <a:gd name="connsiteX221" fmla="*/ 228600 w 5346700"/>
                <a:gd name="connsiteY221" fmla="*/ 838200 h 3289300"/>
                <a:gd name="connsiteX222" fmla="*/ 266700 w 5346700"/>
                <a:gd name="connsiteY222" fmla="*/ 825500 h 3289300"/>
                <a:gd name="connsiteX223" fmla="*/ 275261 w 5346700"/>
                <a:gd name="connsiteY223" fmla="*/ 791474 h 3289300"/>
                <a:gd name="connsiteX224" fmla="*/ 322779 w 5346700"/>
                <a:gd name="connsiteY224" fmla="*/ 786652 h 3289300"/>
                <a:gd name="connsiteX225" fmla="*/ 300732 w 5346700"/>
                <a:gd name="connsiteY225" fmla="*/ 755411 h 3289300"/>
                <a:gd name="connsiteX226" fmla="*/ 242583 w 5346700"/>
                <a:gd name="connsiteY226" fmla="*/ 725189 h 3289300"/>
                <a:gd name="connsiteX227" fmla="*/ 184435 w 5346700"/>
                <a:gd name="connsiteY227" fmla="*/ 665493 h 3289300"/>
                <a:gd name="connsiteX228" fmla="*/ 228600 w 5346700"/>
                <a:gd name="connsiteY228" fmla="*/ 622300 h 3289300"/>
                <a:gd name="connsiteX229" fmla="*/ 241300 w 5346700"/>
                <a:gd name="connsiteY229" fmla="*/ 584200 h 3289300"/>
                <a:gd name="connsiteX230" fmla="*/ 191142 w 5346700"/>
                <a:gd name="connsiteY230" fmla="*/ 542026 h 3289300"/>
                <a:gd name="connsiteX231" fmla="*/ 155040 w 5346700"/>
                <a:gd name="connsiteY231" fmla="*/ 469630 h 3289300"/>
                <a:gd name="connsiteX232" fmla="*/ 215900 w 5346700"/>
                <a:gd name="connsiteY232" fmla="*/ 330200 h 3289300"/>
                <a:gd name="connsiteX233" fmla="*/ 165100 w 5346700"/>
                <a:gd name="connsiteY233" fmla="*/ 279400 h 3289300"/>
                <a:gd name="connsiteX234" fmla="*/ 114300 w 5346700"/>
                <a:gd name="connsiteY234" fmla="*/ 254000 h 3289300"/>
                <a:gd name="connsiteX235" fmla="*/ 76200 w 5346700"/>
                <a:gd name="connsiteY235" fmla="*/ 228600 h 3289300"/>
                <a:gd name="connsiteX236" fmla="*/ 0 w 5346700"/>
                <a:gd name="connsiteY236" fmla="*/ 203200 h 3289300"/>
                <a:gd name="connsiteX237" fmla="*/ 12700 w 5346700"/>
                <a:gd name="connsiteY237" fmla="*/ 165100 h 3289300"/>
                <a:gd name="connsiteX238" fmla="*/ 50800 w 5346700"/>
                <a:gd name="connsiteY238" fmla="*/ 152400 h 3289300"/>
                <a:gd name="connsiteX239" fmla="*/ 139700 w 5346700"/>
                <a:gd name="connsiteY239" fmla="*/ 139700 h 3289300"/>
                <a:gd name="connsiteX240" fmla="*/ 63500 w 5346700"/>
                <a:gd name="connsiteY240" fmla="*/ 88900 h 3289300"/>
                <a:gd name="connsiteX0" fmla="*/ 63500 w 5346700"/>
                <a:gd name="connsiteY0" fmla="*/ 88900 h 3289300"/>
                <a:gd name="connsiteX1" fmla="*/ 63500 w 5346700"/>
                <a:gd name="connsiteY1" fmla="*/ 88900 h 3289300"/>
                <a:gd name="connsiteX2" fmla="*/ 203200 w 5346700"/>
                <a:gd name="connsiteY2" fmla="*/ 190500 h 3289300"/>
                <a:gd name="connsiteX3" fmla="*/ 241300 w 5346700"/>
                <a:gd name="connsiteY3" fmla="*/ 177800 h 3289300"/>
                <a:gd name="connsiteX4" fmla="*/ 266700 w 5346700"/>
                <a:gd name="connsiteY4" fmla="*/ 139700 h 3289300"/>
                <a:gd name="connsiteX5" fmla="*/ 317500 w 5346700"/>
                <a:gd name="connsiteY5" fmla="*/ 228600 h 3289300"/>
                <a:gd name="connsiteX6" fmla="*/ 508000 w 5346700"/>
                <a:gd name="connsiteY6" fmla="*/ 177800 h 3289300"/>
                <a:gd name="connsiteX7" fmla="*/ 558800 w 5346700"/>
                <a:gd name="connsiteY7" fmla="*/ 190500 h 3289300"/>
                <a:gd name="connsiteX8" fmla="*/ 635000 w 5346700"/>
                <a:gd name="connsiteY8" fmla="*/ 165100 h 3289300"/>
                <a:gd name="connsiteX9" fmla="*/ 723900 w 5346700"/>
                <a:gd name="connsiteY9" fmla="*/ 152400 h 3289300"/>
                <a:gd name="connsiteX10" fmla="*/ 812800 w 5346700"/>
                <a:gd name="connsiteY10" fmla="*/ 139700 h 3289300"/>
                <a:gd name="connsiteX11" fmla="*/ 927100 w 5346700"/>
                <a:gd name="connsiteY11" fmla="*/ 152400 h 3289300"/>
                <a:gd name="connsiteX12" fmla="*/ 977900 w 5346700"/>
                <a:gd name="connsiteY12" fmla="*/ 228600 h 3289300"/>
                <a:gd name="connsiteX13" fmla="*/ 1016000 w 5346700"/>
                <a:gd name="connsiteY13" fmla="*/ 279400 h 3289300"/>
                <a:gd name="connsiteX14" fmla="*/ 1054100 w 5346700"/>
                <a:gd name="connsiteY14" fmla="*/ 152400 h 3289300"/>
                <a:gd name="connsiteX15" fmla="*/ 1079500 w 5346700"/>
                <a:gd name="connsiteY15" fmla="*/ 76200 h 3289300"/>
                <a:gd name="connsiteX16" fmla="*/ 1117600 w 5346700"/>
                <a:gd name="connsiteY16" fmla="*/ 0 h 3289300"/>
                <a:gd name="connsiteX17" fmla="*/ 1181100 w 5346700"/>
                <a:gd name="connsiteY17" fmla="*/ 50800 h 3289300"/>
                <a:gd name="connsiteX18" fmla="*/ 1308100 w 5346700"/>
                <a:gd name="connsiteY18" fmla="*/ 165100 h 3289300"/>
                <a:gd name="connsiteX19" fmla="*/ 1435100 w 5346700"/>
                <a:gd name="connsiteY19" fmla="*/ 152400 h 3289300"/>
                <a:gd name="connsiteX20" fmla="*/ 1473200 w 5346700"/>
                <a:gd name="connsiteY20" fmla="*/ 127000 h 3289300"/>
                <a:gd name="connsiteX21" fmla="*/ 1612900 w 5346700"/>
                <a:gd name="connsiteY21" fmla="*/ 139700 h 3289300"/>
                <a:gd name="connsiteX22" fmla="*/ 1625600 w 5346700"/>
                <a:gd name="connsiteY22" fmla="*/ 101600 h 3289300"/>
                <a:gd name="connsiteX23" fmla="*/ 1676400 w 5346700"/>
                <a:gd name="connsiteY23" fmla="*/ 177800 h 3289300"/>
                <a:gd name="connsiteX24" fmla="*/ 1727200 w 5346700"/>
                <a:gd name="connsiteY24" fmla="*/ 190500 h 3289300"/>
                <a:gd name="connsiteX25" fmla="*/ 1778000 w 5346700"/>
                <a:gd name="connsiteY25" fmla="*/ 152400 h 3289300"/>
                <a:gd name="connsiteX26" fmla="*/ 1828800 w 5346700"/>
                <a:gd name="connsiteY26" fmla="*/ 101600 h 3289300"/>
                <a:gd name="connsiteX27" fmla="*/ 1943100 w 5346700"/>
                <a:gd name="connsiteY27" fmla="*/ 114300 h 3289300"/>
                <a:gd name="connsiteX28" fmla="*/ 1968500 w 5346700"/>
                <a:gd name="connsiteY28" fmla="*/ 165100 h 3289300"/>
                <a:gd name="connsiteX29" fmla="*/ 2032000 w 5346700"/>
                <a:gd name="connsiteY29" fmla="*/ 177800 h 3289300"/>
                <a:gd name="connsiteX30" fmla="*/ 2120900 w 5346700"/>
                <a:gd name="connsiteY30" fmla="*/ 139700 h 3289300"/>
                <a:gd name="connsiteX31" fmla="*/ 2197100 w 5346700"/>
                <a:gd name="connsiteY31" fmla="*/ 127000 h 3289300"/>
                <a:gd name="connsiteX32" fmla="*/ 2349500 w 5346700"/>
                <a:gd name="connsiteY32" fmla="*/ 63500 h 3289300"/>
                <a:gd name="connsiteX33" fmla="*/ 2387600 w 5346700"/>
                <a:gd name="connsiteY33" fmla="*/ 50800 h 3289300"/>
                <a:gd name="connsiteX34" fmla="*/ 2438400 w 5346700"/>
                <a:gd name="connsiteY34" fmla="*/ 127000 h 3289300"/>
                <a:gd name="connsiteX35" fmla="*/ 2552700 w 5346700"/>
                <a:gd name="connsiteY35" fmla="*/ 114300 h 3289300"/>
                <a:gd name="connsiteX36" fmla="*/ 2628900 w 5346700"/>
                <a:gd name="connsiteY36" fmla="*/ 63500 h 3289300"/>
                <a:gd name="connsiteX37" fmla="*/ 2743200 w 5346700"/>
                <a:gd name="connsiteY37" fmla="*/ 50800 h 3289300"/>
                <a:gd name="connsiteX38" fmla="*/ 2781300 w 5346700"/>
                <a:gd name="connsiteY38" fmla="*/ 38100 h 3289300"/>
                <a:gd name="connsiteX39" fmla="*/ 2870200 w 5346700"/>
                <a:gd name="connsiteY39" fmla="*/ 114300 h 3289300"/>
                <a:gd name="connsiteX40" fmla="*/ 2959100 w 5346700"/>
                <a:gd name="connsiteY40" fmla="*/ 88900 h 3289300"/>
                <a:gd name="connsiteX41" fmla="*/ 2997200 w 5346700"/>
                <a:gd name="connsiteY41" fmla="*/ 101600 h 3289300"/>
                <a:gd name="connsiteX42" fmla="*/ 3035300 w 5346700"/>
                <a:gd name="connsiteY42" fmla="*/ 88900 h 3289300"/>
                <a:gd name="connsiteX43" fmla="*/ 3073400 w 5346700"/>
                <a:gd name="connsiteY43" fmla="*/ 63500 h 3289300"/>
                <a:gd name="connsiteX44" fmla="*/ 3111500 w 5346700"/>
                <a:gd name="connsiteY44" fmla="*/ 114300 h 3289300"/>
                <a:gd name="connsiteX45" fmla="*/ 3149600 w 5346700"/>
                <a:gd name="connsiteY45" fmla="*/ 139700 h 3289300"/>
                <a:gd name="connsiteX46" fmla="*/ 3225800 w 5346700"/>
                <a:gd name="connsiteY46" fmla="*/ 165100 h 3289300"/>
                <a:gd name="connsiteX47" fmla="*/ 3276600 w 5346700"/>
                <a:gd name="connsiteY47" fmla="*/ 139700 h 3289300"/>
                <a:gd name="connsiteX48" fmla="*/ 3390900 w 5346700"/>
                <a:gd name="connsiteY48" fmla="*/ 165100 h 3289300"/>
                <a:gd name="connsiteX49" fmla="*/ 3517900 w 5346700"/>
                <a:gd name="connsiteY49" fmla="*/ 152400 h 3289300"/>
                <a:gd name="connsiteX50" fmla="*/ 3568700 w 5346700"/>
                <a:gd name="connsiteY50" fmla="*/ 139700 h 3289300"/>
                <a:gd name="connsiteX51" fmla="*/ 3606800 w 5346700"/>
                <a:gd name="connsiteY51" fmla="*/ 101600 h 3289300"/>
                <a:gd name="connsiteX52" fmla="*/ 3619500 w 5346700"/>
                <a:gd name="connsiteY52" fmla="*/ 63500 h 3289300"/>
                <a:gd name="connsiteX53" fmla="*/ 3695700 w 5346700"/>
                <a:gd name="connsiteY53" fmla="*/ 114300 h 3289300"/>
                <a:gd name="connsiteX54" fmla="*/ 3733800 w 5346700"/>
                <a:gd name="connsiteY54" fmla="*/ 215900 h 3289300"/>
                <a:gd name="connsiteX55" fmla="*/ 3759200 w 5346700"/>
                <a:gd name="connsiteY55" fmla="*/ 254000 h 3289300"/>
                <a:gd name="connsiteX56" fmla="*/ 3771900 w 5346700"/>
                <a:gd name="connsiteY56" fmla="*/ 292100 h 3289300"/>
                <a:gd name="connsiteX57" fmla="*/ 3810000 w 5346700"/>
                <a:gd name="connsiteY57" fmla="*/ 317500 h 3289300"/>
                <a:gd name="connsiteX58" fmla="*/ 3848100 w 5346700"/>
                <a:gd name="connsiteY58" fmla="*/ 355600 h 3289300"/>
                <a:gd name="connsiteX59" fmla="*/ 3924300 w 5346700"/>
                <a:gd name="connsiteY59" fmla="*/ 330200 h 3289300"/>
                <a:gd name="connsiteX60" fmla="*/ 3949700 w 5346700"/>
                <a:gd name="connsiteY60" fmla="*/ 381000 h 3289300"/>
                <a:gd name="connsiteX61" fmla="*/ 3975100 w 5346700"/>
                <a:gd name="connsiteY61" fmla="*/ 444500 h 3289300"/>
                <a:gd name="connsiteX62" fmla="*/ 3987800 w 5346700"/>
                <a:gd name="connsiteY62" fmla="*/ 533400 h 3289300"/>
                <a:gd name="connsiteX63" fmla="*/ 4013200 w 5346700"/>
                <a:gd name="connsiteY63" fmla="*/ 571500 h 3289300"/>
                <a:gd name="connsiteX64" fmla="*/ 4064000 w 5346700"/>
                <a:gd name="connsiteY64" fmla="*/ 469900 h 3289300"/>
                <a:gd name="connsiteX65" fmla="*/ 4089400 w 5346700"/>
                <a:gd name="connsiteY65" fmla="*/ 355600 h 3289300"/>
                <a:gd name="connsiteX66" fmla="*/ 4114800 w 5346700"/>
                <a:gd name="connsiteY66" fmla="*/ 292100 h 3289300"/>
                <a:gd name="connsiteX67" fmla="*/ 4127500 w 5346700"/>
                <a:gd name="connsiteY67" fmla="*/ 203200 h 3289300"/>
                <a:gd name="connsiteX68" fmla="*/ 4140200 w 5346700"/>
                <a:gd name="connsiteY68" fmla="*/ 152400 h 3289300"/>
                <a:gd name="connsiteX69" fmla="*/ 4165600 w 5346700"/>
                <a:gd name="connsiteY69" fmla="*/ 190500 h 3289300"/>
                <a:gd name="connsiteX70" fmla="*/ 4241800 w 5346700"/>
                <a:gd name="connsiteY70" fmla="*/ 228600 h 3289300"/>
                <a:gd name="connsiteX71" fmla="*/ 4330700 w 5346700"/>
                <a:gd name="connsiteY71" fmla="*/ 203200 h 3289300"/>
                <a:gd name="connsiteX72" fmla="*/ 4343400 w 5346700"/>
                <a:gd name="connsiteY72" fmla="*/ 165100 h 3289300"/>
                <a:gd name="connsiteX73" fmla="*/ 4381500 w 5346700"/>
                <a:gd name="connsiteY73" fmla="*/ 139700 h 3289300"/>
                <a:gd name="connsiteX74" fmla="*/ 4419600 w 5346700"/>
                <a:gd name="connsiteY74" fmla="*/ 177800 h 3289300"/>
                <a:gd name="connsiteX75" fmla="*/ 4445000 w 5346700"/>
                <a:gd name="connsiteY75" fmla="*/ 215900 h 3289300"/>
                <a:gd name="connsiteX76" fmla="*/ 4483100 w 5346700"/>
                <a:gd name="connsiteY76" fmla="*/ 139700 h 3289300"/>
                <a:gd name="connsiteX77" fmla="*/ 4521200 w 5346700"/>
                <a:gd name="connsiteY77" fmla="*/ 127000 h 3289300"/>
                <a:gd name="connsiteX78" fmla="*/ 4597400 w 5346700"/>
                <a:gd name="connsiteY78" fmla="*/ 152400 h 3289300"/>
                <a:gd name="connsiteX79" fmla="*/ 4711700 w 5346700"/>
                <a:gd name="connsiteY79" fmla="*/ 165100 h 3289300"/>
                <a:gd name="connsiteX80" fmla="*/ 4737100 w 5346700"/>
                <a:gd name="connsiteY80" fmla="*/ 215900 h 3289300"/>
                <a:gd name="connsiteX81" fmla="*/ 4800600 w 5346700"/>
                <a:gd name="connsiteY81" fmla="*/ 317500 h 3289300"/>
                <a:gd name="connsiteX82" fmla="*/ 4876800 w 5346700"/>
                <a:gd name="connsiteY82" fmla="*/ 304800 h 3289300"/>
                <a:gd name="connsiteX83" fmla="*/ 4914900 w 5346700"/>
                <a:gd name="connsiteY83" fmla="*/ 292100 h 3289300"/>
                <a:gd name="connsiteX84" fmla="*/ 4965700 w 5346700"/>
                <a:gd name="connsiteY84" fmla="*/ 304800 h 3289300"/>
                <a:gd name="connsiteX85" fmla="*/ 5067300 w 5346700"/>
                <a:gd name="connsiteY85" fmla="*/ 330200 h 3289300"/>
                <a:gd name="connsiteX86" fmla="*/ 5118100 w 5346700"/>
                <a:gd name="connsiteY86" fmla="*/ 698500 h 3289300"/>
                <a:gd name="connsiteX87" fmla="*/ 5181600 w 5346700"/>
                <a:gd name="connsiteY87" fmla="*/ 749300 h 3289300"/>
                <a:gd name="connsiteX88" fmla="*/ 5321300 w 5346700"/>
                <a:gd name="connsiteY88" fmla="*/ 825500 h 3289300"/>
                <a:gd name="connsiteX89" fmla="*/ 5283200 w 5346700"/>
                <a:gd name="connsiteY89" fmla="*/ 901700 h 3289300"/>
                <a:gd name="connsiteX90" fmla="*/ 5295900 w 5346700"/>
                <a:gd name="connsiteY90" fmla="*/ 977900 h 3289300"/>
                <a:gd name="connsiteX91" fmla="*/ 5308600 w 5346700"/>
                <a:gd name="connsiteY91" fmla="*/ 1231900 h 3289300"/>
                <a:gd name="connsiteX92" fmla="*/ 5283200 w 5346700"/>
                <a:gd name="connsiteY92" fmla="*/ 1308100 h 3289300"/>
                <a:gd name="connsiteX93" fmla="*/ 5270500 w 5346700"/>
                <a:gd name="connsiteY93" fmla="*/ 1397000 h 3289300"/>
                <a:gd name="connsiteX94" fmla="*/ 5321300 w 5346700"/>
                <a:gd name="connsiteY94" fmla="*/ 1473200 h 3289300"/>
                <a:gd name="connsiteX95" fmla="*/ 5346700 w 5346700"/>
                <a:gd name="connsiteY95" fmla="*/ 1511300 h 3289300"/>
                <a:gd name="connsiteX96" fmla="*/ 5334000 w 5346700"/>
                <a:gd name="connsiteY96" fmla="*/ 1752600 h 3289300"/>
                <a:gd name="connsiteX97" fmla="*/ 5321300 w 5346700"/>
                <a:gd name="connsiteY97" fmla="*/ 1790700 h 3289300"/>
                <a:gd name="connsiteX98" fmla="*/ 5283200 w 5346700"/>
                <a:gd name="connsiteY98" fmla="*/ 1816100 h 3289300"/>
                <a:gd name="connsiteX99" fmla="*/ 5270500 w 5346700"/>
                <a:gd name="connsiteY99" fmla="*/ 1854200 h 3289300"/>
                <a:gd name="connsiteX100" fmla="*/ 5308600 w 5346700"/>
                <a:gd name="connsiteY100" fmla="*/ 1943100 h 3289300"/>
                <a:gd name="connsiteX101" fmla="*/ 5295900 w 5346700"/>
                <a:gd name="connsiteY101" fmla="*/ 2032000 h 3289300"/>
                <a:gd name="connsiteX102" fmla="*/ 5270500 w 5346700"/>
                <a:gd name="connsiteY102" fmla="*/ 2108200 h 3289300"/>
                <a:gd name="connsiteX103" fmla="*/ 5270500 w 5346700"/>
                <a:gd name="connsiteY103" fmla="*/ 2387600 h 3289300"/>
                <a:gd name="connsiteX104" fmla="*/ 5245100 w 5346700"/>
                <a:gd name="connsiteY104" fmla="*/ 2463800 h 3289300"/>
                <a:gd name="connsiteX105" fmla="*/ 5295900 w 5346700"/>
                <a:gd name="connsiteY105" fmla="*/ 2514600 h 3289300"/>
                <a:gd name="connsiteX106" fmla="*/ 5334000 w 5346700"/>
                <a:gd name="connsiteY106" fmla="*/ 2540000 h 3289300"/>
                <a:gd name="connsiteX107" fmla="*/ 5321300 w 5346700"/>
                <a:gd name="connsiteY107" fmla="*/ 2603500 h 3289300"/>
                <a:gd name="connsiteX108" fmla="*/ 5295900 w 5346700"/>
                <a:gd name="connsiteY108" fmla="*/ 2679700 h 3289300"/>
                <a:gd name="connsiteX109" fmla="*/ 5308600 w 5346700"/>
                <a:gd name="connsiteY109" fmla="*/ 2806700 h 3289300"/>
                <a:gd name="connsiteX110" fmla="*/ 5270500 w 5346700"/>
                <a:gd name="connsiteY110" fmla="*/ 2832100 h 3289300"/>
                <a:gd name="connsiteX111" fmla="*/ 5257800 w 5346700"/>
                <a:gd name="connsiteY111" fmla="*/ 2870200 h 3289300"/>
                <a:gd name="connsiteX112" fmla="*/ 5245100 w 5346700"/>
                <a:gd name="connsiteY112" fmla="*/ 3073400 h 3289300"/>
                <a:gd name="connsiteX113" fmla="*/ 5194300 w 5346700"/>
                <a:gd name="connsiteY113" fmla="*/ 3098800 h 3289300"/>
                <a:gd name="connsiteX114" fmla="*/ 5016500 w 5346700"/>
                <a:gd name="connsiteY114" fmla="*/ 3111500 h 3289300"/>
                <a:gd name="connsiteX115" fmla="*/ 4953000 w 5346700"/>
                <a:gd name="connsiteY115" fmla="*/ 3073400 h 3289300"/>
                <a:gd name="connsiteX116" fmla="*/ 4914900 w 5346700"/>
                <a:gd name="connsiteY116" fmla="*/ 3098800 h 3289300"/>
                <a:gd name="connsiteX117" fmla="*/ 4851400 w 5346700"/>
                <a:gd name="connsiteY117" fmla="*/ 3111500 h 3289300"/>
                <a:gd name="connsiteX118" fmla="*/ 4787900 w 5346700"/>
                <a:gd name="connsiteY118" fmla="*/ 3149600 h 3289300"/>
                <a:gd name="connsiteX119" fmla="*/ 4724400 w 5346700"/>
                <a:gd name="connsiteY119" fmla="*/ 3263900 h 3289300"/>
                <a:gd name="connsiteX120" fmla="*/ 4673600 w 5346700"/>
                <a:gd name="connsiteY120" fmla="*/ 3251200 h 3289300"/>
                <a:gd name="connsiteX121" fmla="*/ 4584700 w 5346700"/>
                <a:gd name="connsiteY121" fmla="*/ 3213100 h 3289300"/>
                <a:gd name="connsiteX122" fmla="*/ 4521200 w 5346700"/>
                <a:gd name="connsiteY122" fmla="*/ 3225800 h 3289300"/>
                <a:gd name="connsiteX123" fmla="*/ 4470400 w 5346700"/>
                <a:gd name="connsiteY123" fmla="*/ 3187700 h 3289300"/>
                <a:gd name="connsiteX124" fmla="*/ 4432300 w 5346700"/>
                <a:gd name="connsiteY124" fmla="*/ 3162300 h 3289300"/>
                <a:gd name="connsiteX125" fmla="*/ 4356100 w 5346700"/>
                <a:gd name="connsiteY125" fmla="*/ 3175000 h 3289300"/>
                <a:gd name="connsiteX126" fmla="*/ 4343400 w 5346700"/>
                <a:gd name="connsiteY126" fmla="*/ 3136900 h 3289300"/>
                <a:gd name="connsiteX127" fmla="*/ 4267200 w 5346700"/>
                <a:gd name="connsiteY127" fmla="*/ 3149600 h 3289300"/>
                <a:gd name="connsiteX128" fmla="*/ 4229100 w 5346700"/>
                <a:gd name="connsiteY128" fmla="*/ 3175000 h 3289300"/>
                <a:gd name="connsiteX129" fmla="*/ 4038600 w 5346700"/>
                <a:gd name="connsiteY129" fmla="*/ 3149600 h 3289300"/>
                <a:gd name="connsiteX130" fmla="*/ 3975100 w 5346700"/>
                <a:gd name="connsiteY130" fmla="*/ 3124200 h 3289300"/>
                <a:gd name="connsiteX131" fmla="*/ 3937000 w 5346700"/>
                <a:gd name="connsiteY131" fmla="*/ 3098800 h 3289300"/>
                <a:gd name="connsiteX132" fmla="*/ 3898900 w 5346700"/>
                <a:gd name="connsiteY132" fmla="*/ 3111500 h 3289300"/>
                <a:gd name="connsiteX133" fmla="*/ 3644900 w 5346700"/>
                <a:gd name="connsiteY133" fmla="*/ 3136900 h 3289300"/>
                <a:gd name="connsiteX134" fmla="*/ 3594100 w 5346700"/>
                <a:gd name="connsiteY134" fmla="*/ 3149600 h 3289300"/>
                <a:gd name="connsiteX135" fmla="*/ 3517900 w 5346700"/>
                <a:gd name="connsiteY135" fmla="*/ 3111500 h 3289300"/>
                <a:gd name="connsiteX136" fmla="*/ 3403600 w 5346700"/>
                <a:gd name="connsiteY136" fmla="*/ 3124200 h 3289300"/>
                <a:gd name="connsiteX137" fmla="*/ 3352800 w 5346700"/>
                <a:gd name="connsiteY137" fmla="*/ 3009900 h 3289300"/>
                <a:gd name="connsiteX138" fmla="*/ 3327400 w 5346700"/>
                <a:gd name="connsiteY138" fmla="*/ 2933700 h 3289300"/>
                <a:gd name="connsiteX139" fmla="*/ 3314700 w 5346700"/>
                <a:gd name="connsiteY139" fmla="*/ 2971800 h 3289300"/>
                <a:gd name="connsiteX140" fmla="*/ 3302000 w 5346700"/>
                <a:gd name="connsiteY140" fmla="*/ 3022600 h 3289300"/>
                <a:gd name="connsiteX141" fmla="*/ 3251200 w 5346700"/>
                <a:gd name="connsiteY141" fmla="*/ 3213100 h 3289300"/>
                <a:gd name="connsiteX142" fmla="*/ 3187700 w 5346700"/>
                <a:gd name="connsiteY142" fmla="*/ 3200400 h 3289300"/>
                <a:gd name="connsiteX143" fmla="*/ 3098800 w 5346700"/>
                <a:gd name="connsiteY143" fmla="*/ 3136900 h 3289300"/>
                <a:gd name="connsiteX144" fmla="*/ 3060700 w 5346700"/>
                <a:gd name="connsiteY144" fmla="*/ 3124200 h 3289300"/>
                <a:gd name="connsiteX145" fmla="*/ 2997200 w 5346700"/>
                <a:gd name="connsiteY145" fmla="*/ 3136900 h 3289300"/>
                <a:gd name="connsiteX146" fmla="*/ 2971800 w 5346700"/>
                <a:gd name="connsiteY146" fmla="*/ 3175000 h 3289300"/>
                <a:gd name="connsiteX147" fmla="*/ 2933700 w 5346700"/>
                <a:gd name="connsiteY147" fmla="*/ 3200400 h 3289300"/>
                <a:gd name="connsiteX148" fmla="*/ 2832100 w 5346700"/>
                <a:gd name="connsiteY148" fmla="*/ 3200400 h 3289300"/>
                <a:gd name="connsiteX149" fmla="*/ 2768600 w 5346700"/>
                <a:gd name="connsiteY149" fmla="*/ 3175000 h 3289300"/>
                <a:gd name="connsiteX150" fmla="*/ 2667000 w 5346700"/>
                <a:gd name="connsiteY150" fmla="*/ 3136900 h 3289300"/>
                <a:gd name="connsiteX151" fmla="*/ 2628900 w 5346700"/>
                <a:gd name="connsiteY151" fmla="*/ 3111500 h 3289300"/>
                <a:gd name="connsiteX152" fmla="*/ 2387600 w 5346700"/>
                <a:gd name="connsiteY152" fmla="*/ 3098800 h 3289300"/>
                <a:gd name="connsiteX153" fmla="*/ 2247900 w 5346700"/>
                <a:gd name="connsiteY153" fmla="*/ 3124200 h 3289300"/>
                <a:gd name="connsiteX154" fmla="*/ 2222500 w 5346700"/>
                <a:gd name="connsiteY154" fmla="*/ 3162300 h 3289300"/>
                <a:gd name="connsiteX155" fmla="*/ 2171700 w 5346700"/>
                <a:gd name="connsiteY155" fmla="*/ 3187700 h 3289300"/>
                <a:gd name="connsiteX156" fmla="*/ 2019300 w 5346700"/>
                <a:gd name="connsiteY156" fmla="*/ 3213100 h 3289300"/>
                <a:gd name="connsiteX157" fmla="*/ 1993900 w 5346700"/>
                <a:gd name="connsiteY157" fmla="*/ 3251200 h 3289300"/>
                <a:gd name="connsiteX158" fmla="*/ 1955800 w 5346700"/>
                <a:gd name="connsiteY158" fmla="*/ 3225800 h 3289300"/>
                <a:gd name="connsiteX159" fmla="*/ 1892300 w 5346700"/>
                <a:gd name="connsiteY159" fmla="*/ 3200400 h 3289300"/>
                <a:gd name="connsiteX160" fmla="*/ 1714500 w 5346700"/>
                <a:gd name="connsiteY160" fmla="*/ 3149600 h 3289300"/>
                <a:gd name="connsiteX161" fmla="*/ 1511300 w 5346700"/>
                <a:gd name="connsiteY161" fmla="*/ 3136900 h 3289300"/>
                <a:gd name="connsiteX162" fmla="*/ 1422400 w 5346700"/>
                <a:gd name="connsiteY162" fmla="*/ 3111500 h 3289300"/>
                <a:gd name="connsiteX163" fmla="*/ 1358900 w 5346700"/>
                <a:gd name="connsiteY163" fmla="*/ 3035300 h 3289300"/>
                <a:gd name="connsiteX164" fmla="*/ 1282700 w 5346700"/>
                <a:gd name="connsiteY164" fmla="*/ 3022600 h 3289300"/>
                <a:gd name="connsiteX165" fmla="*/ 1244600 w 5346700"/>
                <a:gd name="connsiteY165" fmla="*/ 3035300 h 3289300"/>
                <a:gd name="connsiteX166" fmla="*/ 1193800 w 5346700"/>
                <a:gd name="connsiteY166" fmla="*/ 3048000 h 3289300"/>
                <a:gd name="connsiteX167" fmla="*/ 1130300 w 5346700"/>
                <a:gd name="connsiteY167" fmla="*/ 3136900 h 3289300"/>
                <a:gd name="connsiteX168" fmla="*/ 1117600 w 5346700"/>
                <a:gd name="connsiteY168" fmla="*/ 3200400 h 3289300"/>
                <a:gd name="connsiteX169" fmla="*/ 1092200 w 5346700"/>
                <a:gd name="connsiteY169" fmla="*/ 3238500 h 3289300"/>
                <a:gd name="connsiteX170" fmla="*/ 1066800 w 5346700"/>
                <a:gd name="connsiteY170" fmla="*/ 3289300 h 3289300"/>
                <a:gd name="connsiteX171" fmla="*/ 1041400 w 5346700"/>
                <a:gd name="connsiteY171" fmla="*/ 3238500 h 3289300"/>
                <a:gd name="connsiteX172" fmla="*/ 990600 w 5346700"/>
                <a:gd name="connsiteY172" fmla="*/ 3060700 h 3289300"/>
                <a:gd name="connsiteX173" fmla="*/ 952500 w 5346700"/>
                <a:gd name="connsiteY173" fmla="*/ 3086100 h 3289300"/>
                <a:gd name="connsiteX174" fmla="*/ 787400 w 5346700"/>
                <a:gd name="connsiteY174" fmla="*/ 3086100 h 3289300"/>
                <a:gd name="connsiteX175" fmla="*/ 723900 w 5346700"/>
                <a:gd name="connsiteY175" fmla="*/ 3098800 h 3289300"/>
                <a:gd name="connsiteX176" fmla="*/ 698500 w 5346700"/>
                <a:gd name="connsiteY176" fmla="*/ 3136900 h 3289300"/>
                <a:gd name="connsiteX177" fmla="*/ 660400 w 5346700"/>
                <a:gd name="connsiteY177" fmla="*/ 3111500 h 3289300"/>
                <a:gd name="connsiteX178" fmla="*/ 558800 w 5346700"/>
                <a:gd name="connsiteY178" fmla="*/ 3060700 h 3289300"/>
                <a:gd name="connsiteX179" fmla="*/ 469900 w 5346700"/>
                <a:gd name="connsiteY179" fmla="*/ 3009900 h 3289300"/>
                <a:gd name="connsiteX180" fmla="*/ 406400 w 5346700"/>
                <a:gd name="connsiteY180" fmla="*/ 3073400 h 3289300"/>
                <a:gd name="connsiteX181" fmla="*/ 368300 w 5346700"/>
                <a:gd name="connsiteY181" fmla="*/ 3086100 h 3289300"/>
                <a:gd name="connsiteX182" fmla="*/ 254000 w 5346700"/>
                <a:gd name="connsiteY182" fmla="*/ 3086100 h 3289300"/>
                <a:gd name="connsiteX183" fmla="*/ 228600 w 5346700"/>
                <a:gd name="connsiteY183" fmla="*/ 3124200 h 3289300"/>
                <a:gd name="connsiteX184" fmla="*/ 203200 w 5346700"/>
                <a:gd name="connsiteY184" fmla="*/ 3086100 h 3289300"/>
                <a:gd name="connsiteX185" fmla="*/ 203200 w 5346700"/>
                <a:gd name="connsiteY185" fmla="*/ 2895600 h 3289300"/>
                <a:gd name="connsiteX186" fmla="*/ 266700 w 5346700"/>
                <a:gd name="connsiteY186" fmla="*/ 2857500 h 3289300"/>
                <a:gd name="connsiteX187" fmla="*/ 317500 w 5346700"/>
                <a:gd name="connsiteY187" fmla="*/ 2844800 h 3289300"/>
                <a:gd name="connsiteX188" fmla="*/ 355600 w 5346700"/>
                <a:gd name="connsiteY188" fmla="*/ 2832100 h 3289300"/>
                <a:gd name="connsiteX189" fmla="*/ 381000 w 5346700"/>
                <a:gd name="connsiteY189" fmla="*/ 2794000 h 3289300"/>
                <a:gd name="connsiteX190" fmla="*/ 342900 w 5346700"/>
                <a:gd name="connsiteY190" fmla="*/ 2781300 h 3289300"/>
                <a:gd name="connsiteX191" fmla="*/ 317500 w 5346700"/>
                <a:gd name="connsiteY191" fmla="*/ 2743200 h 3289300"/>
                <a:gd name="connsiteX192" fmla="*/ 279400 w 5346700"/>
                <a:gd name="connsiteY192" fmla="*/ 2717800 h 3289300"/>
                <a:gd name="connsiteX193" fmla="*/ 241300 w 5346700"/>
                <a:gd name="connsiteY193" fmla="*/ 2679700 h 3289300"/>
                <a:gd name="connsiteX194" fmla="*/ 165100 w 5346700"/>
                <a:gd name="connsiteY194" fmla="*/ 2628900 h 3289300"/>
                <a:gd name="connsiteX195" fmla="*/ 190500 w 5346700"/>
                <a:gd name="connsiteY195" fmla="*/ 2590800 h 3289300"/>
                <a:gd name="connsiteX196" fmla="*/ 228600 w 5346700"/>
                <a:gd name="connsiteY196" fmla="*/ 2501900 h 3289300"/>
                <a:gd name="connsiteX197" fmla="*/ 203200 w 5346700"/>
                <a:gd name="connsiteY197" fmla="*/ 2298700 h 3289300"/>
                <a:gd name="connsiteX198" fmla="*/ 139700 w 5346700"/>
                <a:gd name="connsiteY198" fmla="*/ 2286000 h 3289300"/>
                <a:gd name="connsiteX199" fmla="*/ 127000 w 5346700"/>
                <a:gd name="connsiteY199" fmla="*/ 2247900 h 3289300"/>
                <a:gd name="connsiteX200" fmla="*/ 203200 w 5346700"/>
                <a:gd name="connsiteY200" fmla="*/ 2171700 h 3289300"/>
                <a:gd name="connsiteX201" fmla="*/ 228600 w 5346700"/>
                <a:gd name="connsiteY201" fmla="*/ 2133600 h 3289300"/>
                <a:gd name="connsiteX202" fmla="*/ 215900 w 5346700"/>
                <a:gd name="connsiteY202" fmla="*/ 2019300 h 3289300"/>
                <a:gd name="connsiteX203" fmla="*/ 177800 w 5346700"/>
                <a:gd name="connsiteY203" fmla="*/ 1968500 h 3289300"/>
                <a:gd name="connsiteX204" fmla="*/ 165100 w 5346700"/>
                <a:gd name="connsiteY204" fmla="*/ 1930400 h 3289300"/>
                <a:gd name="connsiteX205" fmla="*/ 177800 w 5346700"/>
                <a:gd name="connsiteY205" fmla="*/ 1765300 h 3289300"/>
                <a:gd name="connsiteX206" fmla="*/ 203200 w 5346700"/>
                <a:gd name="connsiteY206" fmla="*/ 1727200 h 3289300"/>
                <a:gd name="connsiteX207" fmla="*/ 215900 w 5346700"/>
                <a:gd name="connsiteY207" fmla="*/ 1625600 h 3289300"/>
                <a:gd name="connsiteX208" fmla="*/ 266700 w 5346700"/>
                <a:gd name="connsiteY208" fmla="*/ 1612900 h 3289300"/>
                <a:gd name="connsiteX209" fmla="*/ 266700 w 5346700"/>
                <a:gd name="connsiteY209" fmla="*/ 1422400 h 3289300"/>
                <a:gd name="connsiteX210" fmla="*/ 241300 w 5346700"/>
                <a:gd name="connsiteY210" fmla="*/ 1384300 h 3289300"/>
                <a:gd name="connsiteX211" fmla="*/ 215900 w 5346700"/>
                <a:gd name="connsiteY211" fmla="*/ 1295400 h 3289300"/>
                <a:gd name="connsiteX212" fmla="*/ 165100 w 5346700"/>
                <a:gd name="connsiteY212" fmla="*/ 1244600 h 3289300"/>
                <a:gd name="connsiteX213" fmla="*/ 177800 w 5346700"/>
                <a:gd name="connsiteY213" fmla="*/ 1206500 h 3289300"/>
                <a:gd name="connsiteX214" fmla="*/ 342900 w 5346700"/>
                <a:gd name="connsiteY214" fmla="*/ 1155700 h 3289300"/>
                <a:gd name="connsiteX215" fmla="*/ 317500 w 5346700"/>
                <a:gd name="connsiteY215" fmla="*/ 1117600 h 3289300"/>
                <a:gd name="connsiteX216" fmla="*/ 304800 w 5346700"/>
                <a:gd name="connsiteY216" fmla="*/ 1041400 h 3289300"/>
                <a:gd name="connsiteX217" fmla="*/ 205912 w 5346700"/>
                <a:gd name="connsiteY217" fmla="*/ 982452 h 3289300"/>
                <a:gd name="connsiteX218" fmla="*/ 146407 w 5346700"/>
                <a:gd name="connsiteY218" fmla="*/ 926829 h 3289300"/>
                <a:gd name="connsiteX219" fmla="*/ 86902 w 5346700"/>
                <a:gd name="connsiteY219" fmla="*/ 884926 h 3289300"/>
                <a:gd name="connsiteX220" fmla="*/ 139700 w 5346700"/>
                <a:gd name="connsiteY220" fmla="*/ 850900 h 3289300"/>
                <a:gd name="connsiteX221" fmla="*/ 228600 w 5346700"/>
                <a:gd name="connsiteY221" fmla="*/ 838200 h 3289300"/>
                <a:gd name="connsiteX222" fmla="*/ 266700 w 5346700"/>
                <a:gd name="connsiteY222" fmla="*/ 825500 h 3289300"/>
                <a:gd name="connsiteX223" fmla="*/ 275261 w 5346700"/>
                <a:gd name="connsiteY223" fmla="*/ 791474 h 3289300"/>
                <a:gd name="connsiteX224" fmla="*/ 322779 w 5346700"/>
                <a:gd name="connsiteY224" fmla="*/ 786652 h 3289300"/>
                <a:gd name="connsiteX225" fmla="*/ 300732 w 5346700"/>
                <a:gd name="connsiteY225" fmla="*/ 755411 h 3289300"/>
                <a:gd name="connsiteX226" fmla="*/ 242583 w 5346700"/>
                <a:gd name="connsiteY226" fmla="*/ 725189 h 3289300"/>
                <a:gd name="connsiteX227" fmla="*/ 184435 w 5346700"/>
                <a:gd name="connsiteY227" fmla="*/ 665493 h 3289300"/>
                <a:gd name="connsiteX228" fmla="*/ 228600 w 5346700"/>
                <a:gd name="connsiteY228" fmla="*/ 622300 h 3289300"/>
                <a:gd name="connsiteX229" fmla="*/ 241300 w 5346700"/>
                <a:gd name="connsiteY229" fmla="*/ 584200 h 3289300"/>
                <a:gd name="connsiteX230" fmla="*/ 191142 w 5346700"/>
                <a:gd name="connsiteY230" fmla="*/ 542026 h 3289300"/>
                <a:gd name="connsiteX231" fmla="*/ 155040 w 5346700"/>
                <a:gd name="connsiteY231" fmla="*/ 469630 h 3289300"/>
                <a:gd name="connsiteX232" fmla="*/ 194496 w 5346700"/>
                <a:gd name="connsiteY232" fmla="*/ 423652 h 3289300"/>
                <a:gd name="connsiteX233" fmla="*/ 165100 w 5346700"/>
                <a:gd name="connsiteY233" fmla="*/ 279400 h 3289300"/>
                <a:gd name="connsiteX234" fmla="*/ 114300 w 5346700"/>
                <a:gd name="connsiteY234" fmla="*/ 254000 h 3289300"/>
                <a:gd name="connsiteX235" fmla="*/ 76200 w 5346700"/>
                <a:gd name="connsiteY235" fmla="*/ 228600 h 3289300"/>
                <a:gd name="connsiteX236" fmla="*/ 0 w 5346700"/>
                <a:gd name="connsiteY236" fmla="*/ 203200 h 3289300"/>
                <a:gd name="connsiteX237" fmla="*/ 12700 w 5346700"/>
                <a:gd name="connsiteY237" fmla="*/ 165100 h 3289300"/>
                <a:gd name="connsiteX238" fmla="*/ 50800 w 5346700"/>
                <a:gd name="connsiteY238" fmla="*/ 152400 h 3289300"/>
                <a:gd name="connsiteX239" fmla="*/ 139700 w 5346700"/>
                <a:gd name="connsiteY239" fmla="*/ 139700 h 3289300"/>
                <a:gd name="connsiteX240" fmla="*/ 63500 w 5346700"/>
                <a:gd name="connsiteY240" fmla="*/ 88900 h 3289300"/>
                <a:gd name="connsiteX0" fmla="*/ 63500 w 5346700"/>
                <a:gd name="connsiteY0" fmla="*/ 88900 h 3289300"/>
                <a:gd name="connsiteX1" fmla="*/ 63500 w 5346700"/>
                <a:gd name="connsiteY1" fmla="*/ 88900 h 3289300"/>
                <a:gd name="connsiteX2" fmla="*/ 203200 w 5346700"/>
                <a:gd name="connsiteY2" fmla="*/ 190500 h 3289300"/>
                <a:gd name="connsiteX3" fmla="*/ 241300 w 5346700"/>
                <a:gd name="connsiteY3" fmla="*/ 177800 h 3289300"/>
                <a:gd name="connsiteX4" fmla="*/ 266700 w 5346700"/>
                <a:gd name="connsiteY4" fmla="*/ 139700 h 3289300"/>
                <a:gd name="connsiteX5" fmla="*/ 317500 w 5346700"/>
                <a:gd name="connsiteY5" fmla="*/ 228600 h 3289300"/>
                <a:gd name="connsiteX6" fmla="*/ 508000 w 5346700"/>
                <a:gd name="connsiteY6" fmla="*/ 177800 h 3289300"/>
                <a:gd name="connsiteX7" fmla="*/ 558800 w 5346700"/>
                <a:gd name="connsiteY7" fmla="*/ 190500 h 3289300"/>
                <a:gd name="connsiteX8" fmla="*/ 635000 w 5346700"/>
                <a:gd name="connsiteY8" fmla="*/ 165100 h 3289300"/>
                <a:gd name="connsiteX9" fmla="*/ 723900 w 5346700"/>
                <a:gd name="connsiteY9" fmla="*/ 152400 h 3289300"/>
                <a:gd name="connsiteX10" fmla="*/ 812800 w 5346700"/>
                <a:gd name="connsiteY10" fmla="*/ 139700 h 3289300"/>
                <a:gd name="connsiteX11" fmla="*/ 927100 w 5346700"/>
                <a:gd name="connsiteY11" fmla="*/ 152400 h 3289300"/>
                <a:gd name="connsiteX12" fmla="*/ 977900 w 5346700"/>
                <a:gd name="connsiteY12" fmla="*/ 228600 h 3289300"/>
                <a:gd name="connsiteX13" fmla="*/ 1016000 w 5346700"/>
                <a:gd name="connsiteY13" fmla="*/ 279400 h 3289300"/>
                <a:gd name="connsiteX14" fmla="*/ 1054100 w 5346700"/>
                <a:gd name="connsiteY14" fmla="*/ 152400 h 3289300"/>
                <a:gd name="connsiteX15" fmla="*/ 1079500 w 5346700"/>
                <a:gd name="connsiteY15" fmla="*/ 76200 h 3289300"/>
                <a:gd name="connsiteX16" fmla="*/ 1117600 w 5346700"/>
                <a:gd name="connsiteY16" fmla="*/ 0 h 3289300"/>
                <a:gd name="connsiteX17" fmla="*/ 1181100 w 5346700"/>
                <a:gd name="connsiteY17" fmla="*/ 50800 h 3289300"/>
                <a:gd name="connsiteX18" fmla="*/ 1308100 w 5346700"/>
                <a:gd name="connsiteY18" fmla="*/ 165100 h 3289300"/>
                <a:gd name="connsiteX19" fmla="*/ 1435100 w 5346700"/>
                <a:gd name="connsiteY19" fmla="*/ 152400 h 3289300"/>
                <a:gd name="connsiteX20" fmla="*/ 1473200 w 5346700"/>
                <a:gd name="connsiteY20" fmla="*/ 127000 h 3289300"/>
                <a:gd name="connsiteX21" fmla="*/ 1612900 w 5346700"/>
                <a:gd name="connsiteY21" fmla="*/ 139700 h 3289300"/>
                <a:gd name="connsiteX22" fmla="*/ 1625600 w 5346700"/>
                <a:gd name="connsiteY22" fmla="*/ 101600 h 3289300"/>
                <a:gd name="connsiteX23" fmla="*/ 1676400 w 5346700"/>
                <a:gd name="connsiteY23" fmla="*/ 177800 h 3289300"/>
                <a:gd name="connsiteX24" fmla="*/ 1727200 w 5346700"/>
                <a:gd name="connsiteY24" fmla="*/ 190500 h 3289300"/>
                <a:gd name="connsiteX25" fmla="*/ 1778000 w 5346700"/>
                <a:gd name="connsiteY25" fmla="*/ 152400 h 3289300"/>
                <a:gd name="connsiteX26" fmla="*/ 1828800 w 5346700"/>
                <a:gd name="connsiteY26" fmla="*/ 101600 h 3289300"/>
                <a:gd name="connsiteX27" fmla="*/ 1943100 w 5346700"/>
                <a:gd name="connsiteY27" fmla="*/ 114300 h 3289300"/>
                <a:gd name="connsiteX28" fmla="*/ 1968500 w 5346700"/>
                <a:gd name="connsiteY28" fmla="*/ 165100 h 3289300"/>
                <a:gd name="connsiteX29" fmla="*/ 2032000 w 5346700"/>
                <a:gd name="connsiteY29" fmla="*/ 177800 h 3289300"/>
                <a:gd name="connsiteX30" fmla="*/ 2120900 w 5346700"/>
                <a:gd name="connsiteY30" fmla="*/ 139700 h 3289300"/>
                <a:gd name="connsiteX31" fmla="*/ 2197100 w 5346700"/>
                <a:gd name="connsiteY31" fmla="*/ 127000 h 3289300"/>
                <a:gd name="connsiteX32" fmla="*/ 2349500 w 5346700"/>
                <a:gd name="connsiteY32" fmla="*/ 63500 h 3289300"/>
                <a:gd name="connsiteX33" fmla="*/ 2387600 w 5346700"/>
                <a:gd name="connsiteY33" fmla="*/ 50800 h 3289300"/>
                <a:gd name="connsiteX34" fmla="*/ 2438400 w 5346700"/>
                <a:gd name="connsiteY34" fmla="*/ 127000 h 3289300"/>
                <a:gd name="connsiteX35" fmla="*/ 2552700 w 5346700"/>
                <a:gd name="connsiteY35" fmla="*/ 114300 h 3289300"/>
                <a:gd name="connsiteX36" fmla="*/ 2628900 w 5346700"/>
                <a:gd name="connsiteY36" fmla="*/ 63500 h 3289300"/>
                <a:gd name="connsiteX37" fmla="*/ 2743200 w 5346700"/>
                <a:gd name="connsiteY37" fmla="*/ 50800 h 3289300"/>
                <a:gd name="connsiteX38" fmla="*/ 2781300 w 5346700"/>
                <a:gd name="connsiteY38" fmla="*/ 38100 h 3289300"/>
                <a:gd name="connsiteX39" fmla="*/ 2870200 w 5346700"/>
                <a:gd name="connsiteY39" fmla="*/ 114300 h 3289300"/>
                <a:gd name="connsiteX40" fmla="*/ 2959100 w 5346700"/>
                <a:gd name="connsiteY40" fmla="*/ 88900 h 3289300"/>
                <a:gd name="connsiteX41" fmla="*/ 2997200 w 5346700"/>
                <a:gd name="connsiteY41" fmla="*/ 101600 h 3289300"/>
                <a:gd name="connsiteX42" fmla="*/ 3035300 w 5346700"/>
                <a:gd name="connsiteY42" fmla="*/ 88900 h 3289300"/>
                <a:gd name="connsiteX43" fmla="*/ 3073400 w 5346700"/>
                <a:gd name="connsiteY43" fmla="*/ 63500 h 3289300"/>
                <a:gd name="connsiteX44" fmla="*/ 3111500 w 5346700"/>
                <a:gd name="connsiteY44" fmla="*/ 114300 h 3289300"/>
                <a:gd name="connsiteX45" fmla="*/ 3149600 w 5346700"/>
                <a:gd name="connsiteY45" fmla="*/ 139700 h 3289300"/>
                <a:gd name="connsiteX46" fmla="*/ 3225800 w 5346700"/>
                <a:gd name="connsiteY46" fmla="*/ 165100 h 3289300"/>
                <a:gd name="connsiteX47" fmla="*/ 3276600 w 5346700"/>
                <a:gd name="connsiteY47" fmla="*/ 139700 h 3289300"/>
                <a:gd name="connsiteX48" fmla="*/ 3390900 w 5346700"/>
                <a:gd name="connsiteY48" fmla="*/ 165100 h 3289300"/>
                <a:gd name="connsiteX49" fmla="*/ 3517900 w 5346700"/>
                <a:gd name="connsiteY49" fmla="*/ 152400 h 3289300"/>
                <a:gd name="connsiteX50" fmla="*/ 3568700 w 5346700"/>
                <a:gd name="connsiteY50" fmla="*/ 139700 h 3289300"/>
                <a:gd name="connsiteX51" fmla="*/ 3606800 w 5346700"/>
                <a:gd name="connsiteY51" fmla="*/ 101600 h 3289300"/>
                <a:gd name="connsiteX52" fmla="*/ 3619500 w 5346700"/>
                <a:gd name="connsiteY52" fmla="*/ 63500 h 3289300"/>
                <a:gd name="connsiteX53" fmla="*/ 3695700 w 5346700"/>
                <a:gd name="connsiteY53" fmla="*/ 114300 h 3289300"/>
                <a:gd name="connsiteX54" fmla="*/ 3733800 w 5346700"/>
                <a:gd name="connsiteY54" fmla="*/ 215900 h 3289300"/>
                <a:gd name="connsiteX55" fmla="*/ 3759200 w 5346700"/>
                <a:gd name="connsiteY55" fmla="*/ 254000 h 3289300"/>
                <a:gd name="connsiteX56" fmla="*/ 3771900 w 5346700"/>
                <a:gd name="connsiteY56" fmla="*/ 292100 h 3289300"/>
                <a:gd name="connsiteX57" fmla="*/ 3810000 w 5346700"/>
                <a:gd name="connsiteY57" fmla="*/ 317500 h 3289300"/>
                <a:gd name="connsiteX58" fmla="*/ 3848100 w 5346700"/>
                <a:gd name="connsiteY58" fmla="*/ 355600 h 3289300"/>
                <a:gd name="connsiteX59" fmla="*/ 3924300 w 5346700"/>
                <a:gd name="connsiteY59" fmla="*/ 330200 h 3289300"/>
                <a:gd name="connsiteX60" fmla="*/ 3949700 w 5346700"/>
                <a:gd name="connsiteY60" fmla="*/ 381000 h 3289300"/>
                <a:gd name="connsiteX61" fmla="*/ 3975100 w 5346700"/>
                <a:gd name="connsiteY61" fmla="*/ 444500 h 3289300"/>
                <a:gd name="connsiteX62" fmla="*/ 3987800 w 5346700"/>
                <a:gd name="connsiteY62" fmla="*/ 533400 h 3289300"/>
                <a:gd name="connsiteX63" fmla="*/ 4013200 w 5346700"/>
                <a:gd name="connsiteY63" fmla="*/ 571500 h 3289300"/>
                <a:gd name="connsiteX64" fmla="*/ 4064000 w 5346700"/>
                <a:gd name="connsiteY64" fmla="*/ 469900 h 3289300"/>
                <a:gd name="connsiteX65" fmla="*/ 4089400 w 5346700"/>
                <a:gd name="connsiteY65" fmla="*/ 355600 h 3289300"/>
                <a:gd name="connsiteX66" fmla="*/ 4114800 w 5346700"/>
                <a:gd name="connsiteY66" fmla="*/ 292100 h 3289300"/>
                <a:gd name="connsiteX67" fmla="*/ 4127500 w 5346700"/>
                <a:gd name="connsiteY67" fmla="*/ 203200 h 3289300"/>
                <a:gd name="connsiteX68" fmla="*/ 4140200 w 5346700"/>
                <a:gd name="connsiteY68" fmla="*/ 152400 h 3289300"/>
                <a:gd name="connsiteX69" fmla="*/ 4165600 w 5346700"/>
                <a:gd name="connsiteY69" fmla="*/ 190500 h 3289300"/>
                <a:gd name="connsiteX70" fmla="*/ 4241800 w 5346700"/>
                <a:gd name="connsiteY70" fmla="*/ 228600 h 3289300"/>
                <a:gd name="connsiteX71" fmla="*/ 4330700 w 5346700"/>
                <a:gd name="connsiteY71" fmla="*/ 203200 h 3289300"/>
                <a:gd name="connsiteX72" fmla="*/ 4343400 w 5346700"/>
                <a:gd name="connsiteY72" fmla="*/ 165100 h 3289300"/>
                <a:gd name="connsiteX73" fmla="*/ 4381500 w 5346700"/>
                <a:gd name="connsiteY73" fmla="*/ 139700 h 3289300"/>
                <a:gd name="connsiteX74" fmla="*/ 4419600 w 5346700"/>
                <a:gd name="connsiteY74" fmla="*/ 177800 h 3289300"/>
                <a:gd name="connsiteX75" fmla="*/ 4445000 w 5346700"/>
                <a:gd name="connsiteY75" fmla="*/ 215900 h 3289300"/>
                <a:gd name="connsiteX76" fmla="*/ 4483100 w 5346700"/>
                <a:gd name="connsiteY76" fmla="*/ 139700 h 3289300"/>
                <a:gd name="connsiteX77" fmla="*/ 4521200 w 5346700"/>
                <a:gd name="connsiteY77" fmla="*/ 127000 h 3289300"/>
                <a:gd name="connsiteX78" fmla="*/ 4597400 w 5346700"/>
                <a:gd name="connsiteY78" fmla="*/ 152400 h 3289300"/>
                <a:gd name="connsiteX79" fmla="*/ 4711700 w 5346700"/>
                <a:gd name="connsiteY79" fmla="*/ 165100 h 3289300"/>
                <a:gd name="connsiteX80" fmla="*/ 4737100 w 5346700"/>
                <a:gd name="connsiteY80" fmla="*/ 215900 h 3289300"/>
                <a:gd name="connsiteX81" fmla="*/ 4800600 w 5346700"/>
                <a:gd name="connsiteY81" fmla="*/ 317500 h 3289300"/>
                <a:gd name="connsiteX82" fmla="*/ 4876800 w 5346700"/>
                <a:gd name="connsiteY82" fmla="*/ 304800 h 3289300"/>
                <a:gd name="connsiteX83" fmla="*/ 4914900 w 5346700"/>
                <a:gd name="connsiteY83" fmla="*/ 292100 h 3289300"/>
                <a:gd name="connsiteX84" fmla="*/ 4965700 w 5346700"/>
                <a:gd name="connsiteY84" fmla="*/ 304800 h 3289300"/>
                <a:gd name="connsiteX85" fmla="*/ 5067300 w 5346700"/>
                <a:gd name="connsiteY85" fmla="*/ 330200 h 3289300"/>
                <a:gd name="connsiteX86" fmla="*/ 5118100 w 5346700"/>
                <a:gd name="connsiteY86" fmla="*/ 698500 h 3289300"/>
                <a:gd name="connsiteX87" fmla="*/ 5181600 w 5346700"/>
                <a:gd name="connsiteY87" fmla="*/ 749300 h 3289300"/>
                <a:gd name="connsiteX88" fmla="*/ 5321300 w 5346700"/>
                <a:gd name="connsiteY88" fmla="*/ 825500 h 3289300"/>
                <a:gd name="connsiteX89" fmla="*/ 5283200 w 5346700"/>
                <a:gd name="connsiteY89" fmla="*/ 901700 h 3289300"/>
                <a:gd name="connsiteX90" fmla="*/ 5295900 w 5346700"/>
                <a:gd name="connsiteY90" fmla="*/ 977900 h 3289300"/>
                <a:gd name="connsiteX91" fmla="*/ 5308600 w 5346700"/>
                <a:gd name="connsiteY91" fmla="*/ 1231900 h 3289300"/>
                <a:gd name="connsiteX92" fmla="*/ 5283200 w 5346700"/>
                <a:gd name="connsiteY92" fmla="*/ 1308100 h 3289300"/>
                <a:gd name="connsiteX93" fmla="*/ 5270500 w 5346700"/>
                <a:gd name="connsiteY93" fmla="*/ 1397000 h 3289300"/>
                <a:gd name="connsiteX94" fmla="*/ 5321300 w 5346700"/>
                <a:gd name="connsiteY94" fmla="*/ 1473200 h 3289300"/>
                <a:gd name="connsiteX95" fmla="*/ 5346700 w 5346700"/>
                <a:gd name="connsiteY95" fmla="*/ 1511300 h 3289300"/>
                <a:gd name="connsiteX96" fmla="*/ 5334000 w 5346700"/>
                <a:gd name="connsiteY96" fmla="*/ 1752600 h 3289300"/>
                <a:gd name="connsiteX97" fmla="*/ 5321300 w 5346700"/>
                <a:gd name="connsiteY97" fmla="*/ 1790700 h 3289300"/>
                <a:gd name="connsiteX98" fmla="*/ 5283200 w 5346700"/>
                <a:gd name="connsiteY98" fmla="*/ 1816100 h 3289300"/>
                <a:gd name="connsiteX99" fmla="*/ 5270500 w 5346700"/>
                <a:gd name="connsiteY99" fmla="*/ 1854200 h 3289300"/>
                <a:gd name="connsiteX100" fmla="*/ 5308600 w 5346700"/>
                <a:gd name="connsiteY100" fmla="*/ 1943100 h 3289300"/>
                <a:gd name="connsiteX101" fmla="*/ 5295900 w 5346700"/>
                <a:gd name="connsiteY101" fmla="*/ 2032000 h 3289300"/>
                <a:gd name="connsiteX102" fmla="*/ 5270500 w 5346700"/>
                <a:gd name="connsiteY102" fmla="*/ 2108200 h 3289300"/>
                <a:gd name="connsiteX103" fmla="*/ 5270500 w 5346700"/>
                <a:gd name="connsiteY103" fmla="*/ 2387600 h 3289300"/>
                <a:gd name="connsiteX104" fmla="*/ 5245100 w 5346700"/>
                <a:gd name="connsiteY104" fmla="*/ 2463800 h 3289300"/>
                <a:gd name="connsiteX105" fmla="*/ 5295900 w 5346700"/>
                <a:gd name="connsiteY105" fmla="*/ 2514600 h 3289300"/>
                <a:gd name="connsiteX106" fmla="*/ 5334000 w 5346700"/>
                <a:gd name="connsiteY106" fmla="*/ 2540000 h 3289300"/>
                <a:gd name="connsiteX107" fmla="*/ 5321300 w 5346700"/>
                <a:gd name="connsiteY107" fmla="*/ 2603500 h 3289300"/>
                <a:gd name="connsiteX108" fmla="*/ 5295900 w 5346700"/>
                <a:gd name="connsiteY108" fmla="*/ 2679700 h 3289300"/>
                <a:gd name="connsiteX109" fmla="*/ 5308600 w 5346700"/>
                <a:gd name="connsiteY109" fmla="*/ 2806700 h 3289300"/>
                <a:gd name="connsiteX110" fmla="*/ 5270500 w 5346700"/>
                <a:gd name="connsiteY110" fmla="*/ 2832100 h 3289300"/>
                <a:gd name="connsiteX111" fmla="*/ 5257800 w 5346700"/>
                <a:gd name="connsiteY111" fmla="*/ 2870200 h 3289300"/>
                <a:gd name="connsiteX112" fmla="*/ 5245100 w 5346700"/>
                <a:gd name="connsiteY112" fmla="*/ 3073400 h 3289300"/>
                <a:gd name="connsiteX113" fmla="*/ 5194300 w 5346700"/>
                <a:gd name="connsiteY113" fmla="*/ 3098800 h 3289300"/>
                <a:gd name="connsiteX114" fmla="*/ 5016500 w 5346700"/>
                <a:gd name="connsiteY114" fmla="*/ 3111500 h 3289300"/>
                <a:gd name="connsiteX115" fmla="*/ 4953000 w 5346700"/>
                <a:gd name="connsiteY115" fmla="*/ 3073400 h 3289300"/>
                <a:gd name="connsiteX116" fmla="*/ 4914900 w 5346700"/>
                <a:gd name="connsiteY116" fmla="*/ 3098800 h 3289300"/>
                <a:gd name="connsiteX117" fmla="*/ 4851400 w 5346700"/>
                <a:gd name="connsiteY117" fmla="*/ 3111500 h 3289300"/>
                <a:gd name="connsiteX118" fmla="*/ 4787900 w 5346700"/>
                <a:gd name="connsiteY118" fmla="*/ 3149600 h 3289300"/>
                <a:gd name="connsiteX119" fmla="*/ 4724400 w 5346700"/>
                <a:gd name="connsiteY119" fmla="*/ 3263900 h 3289300"/>
                <a:gd name="connsiteX120" fmla="*/ 4673600 w 5346700"/>
                <a:gd name="connsiteY120" fmla="*/ 3251200 h 3289300"/>
                <a:gd name="connsiteX121" fmla="*/ 4584700 w 5346700"/>
                <a:gd name="connsiteY121" fmla="*/ 3213100 h 3289300"/>
                <a:gd name="connsiteX122" fmla="*/ 4521200 w 5346700"/>
                <a:gd name="connsiteY122" fmla="*/ 3225800 h 3289300"/>
                <a:gd name="connsiteX123" fmla="*/ 4470400 w 5346700"/>
                <a:gd name="connsiteY123" fmla="*/ 3187700 h 3289300"/>
                <a:gd name="connsiteX124" fmla="*/ 4432300 w 5346700"/>
                <a:gd name="connsiteY124" fmla="*/ 3162300 h 3289300"/>
                <a:gd name="connsiteX125" fmla="*/ 4356100 w 5346700"/>
                <a:gd name="connsiteY125" fmla="*/ 3175000 h 3289300"/>
                <a:gd name="connsiteX126" fmla="*/ 4343400 w 5346700"/>
                <a:gd name="connsiteY126" fmla="*/ 3136900 h 3289300"/>
                <a:gd name="connsiteX127" fmla="*/ 4267200 w 5346700"/>
                <a:gd name="connsiteY127" fmla="*/ 3149600 h 3289300"/>
                <a:gd name="connsiteX128" fmla="*/ 4229100 w 5346700"/>
                <a:gd name="connsiteY128" fmla="*/ 3175000 h 3289300"/>
                <a:gd name="connsiteX129" fmla="*/ 4038600 w 5346700"/>
                <a:gd name="connsiteY129" fmla="*/ 3149600 h 3289300"/>
                <a:gd name="connsiteX130" fmla="*/ 3975100 w 5346700"/>
                <a:gd name="connsiteY130" fmla="*/ 3124200 h 3289300"/>
                <a:gd name="connsiteX131" fmla="*/ 3937000 w 5346700"/>
                <a:gd name="connsiteY131" fmla="*/ 3098800 h 3289300"/>
                <a:gd name="connsiteX132" fmla="*/ 3898900 w 5346700"/>
                <a:gd name="connsiteY132" fmla="*/ 3111500 h 3289300"/>
                <a:gd name="connsiteX133" fmla="*/ 3644900 w 5346700"/>
                <a:gd name="connsiteY133" fmla="*/ 3136900 h 3289300"/>
                <a:gd name="connsiteX134" fmla="*/ 3594100 w 5346700"/>
                <a:gd name="connsiteY134" fmla="*/ 3149600 h 3289300"/>
                <a:gd name="connsiteX135" fmla="*/ 3517900 w 5346700"/>
                <a:gd name="connsiteY135" fmla="*/ 3111500 h 3289300"/>
                <a:gd name="connsiteX136" fmla="*/ 3403600 w 5346700"/>
                <a:gd name="connsiteY136" fmla="*/ 3124200 h 3289300"/>
                <a:gd name="connsiteX137" fmla="*/ 3352800 w 5346700"/>
                <a:gd name="connsiteY137" fmla="*/ 3009900 h 3289300"/>
                <a:gd name="connsiteX138" fmla="*/ 3327400 w 5346700"/>
                <a:gd name="connsiteY138" fmla="*/ 2933700 h 3289300"/>
                <a:gd name="connsiteX139" fmla="*/ 3314700 w 5346700"/>
                <a:gd name="connsiteY139" fmla="*/ 2971800 h 3289300"/>
                <a:gd name="connsiteX140" fmla="*/ 3302000 w 5346700"/>
                <a:gd name="connsiteY140" fmla="*/ 3022600 h 3289300"/>
                <a:gd name="connsiteX141" fmla="*/ 3251200 w 5346700"/>
                <a:gd name="connsiteY141" fmla="*/ 3213100 h 3289300"/>
                <a:gd name="connsiteX142" fmla="*/ 3187700 w 5346700"/>
                <a:gd name="connsiteY142" fmla="*/ 3200400 h 3289300"/>
                <a:gd name="connsiteX143" fmla="*/ 3098800 w 5346700"/>
                <a:gd name="connsiteY143" fmla="*/ 3136900 h 3289300"/>
                <a:gd name="connsiteX144" fmla="*/ 3060700 w 5346700"/>
                <a:gd name="connsiteY144" fmla="*/ 3124200 h 3289300"/>
                <a:gd name="connsiteX145" fmla="*/ 2997200 w 5346700"/>
                <a:gd name="connsiteY145" fmla="*/ 3136900 h 3289300"/>
                <a:gd name="connsiteX146" fmla="*/ 2971800 w 5346700"/>
                <a:gd name="connsiteY146" fmla="*/ 3175000 h 3289300"/>
                <a:gd name="connsiteX147" fmla="*/ 2933700 w 5346700"/>
                <a:gd name="connsiteY147" fmla="*/ 3200400 h 3289300"/>
                <a:gd name="connsiteX148" fmla="*/ 2832100 w 5346700"/>
                <a:gd name="connsiteY148" fmla="*/ 3200400 h 3289300"/>
                <a:gd name="connsiteX149" fmla="*/ 2768600 w 5346700"/>
                <a:gd name="connsiteY149" fmla="*/ 3175000 h 3289300"/>
                <a:gd name="connsiteX150" fmla="*/ 2667000 w 5346700"/>
                <a:gd name="connsiteY150" fmla="*/ 3136900 h 3289300"/>
                <a:gd name="connsiteX151" fmla="*/ 2628900 w 5346700"/>
                <a:gd name="connsiteY151" fmla="*/ 3111500 h 3289300"/>
                <a:gd name="connsiteX152" fmla="*/ 2387600 w 5346700"/>
                <a:gd name="connsiteY152" fmla="*/ 3098800 h 3289300"/>
                <a:gd name="connsiteX153" fmla="*/ 2247900 w 5346700"/>
                <a:gd name="connsiteY153" fmla="*/ 3124200 h 3289300"/>
                <a:gd name="connsiteX154" fmla="*/ 2222500 w 5346700"/>
                <a:gd name="connsiteY154" fmla="*/ 3162300 h 3289300"/>
                <a:gd name="connsiteX155" fmla="*/ 2171700 w 5346700"/>
                <a:gd name="connsiteY155" fmla="*/ 3187700 h 3289300"/>
                <a:gd name="connsiteX156" fmla="*/ 2019300 w 5346700"/>
                <a:gd name="connsiteY156" fmla="*/ 3213100 h 3289300"/>
                <a:gd name="connsiteX157" fmla="*/ 1993900 w 5346700"/>
                <a:gd name="connsiteY157" fmla="*/ 3251200 h 3289300"/>
                <a:gd name="connsiteX158" fmla="*/ 1955800 w 5346700"/>
                <a:gd name="connsiteY158" fmla="*/ 3225800 h 3289300"/>
                <a:gd name="connsiteX159" fmla="*/ 1892300 w 5346700"/>
                <a:gd name="connsiteY159" fmla="*/ 3200400 h 3289300"/>
                <a:gd name="connsiteX160" fmla="*/ 1714500 w 5346700"/>
                <a:gd name="connsiteY160" fmla="*/ 3149600 h 3289300"/>
                <a:gd name="connsiteX161" fmla="*/ 1511300 w 5346700"/>
                <a:gd name="connsiteY161" fmla="*/ 3136900 h 3289300"/>
                <a:gd name="connsiteX162" fmla="*/ 1422400 w 5346700"/>
                <a:gd name="connsiteY162" fmla="*/ 3111500 h 3289300"/>
                <a:gd name="connsiteX163" fmla="*/ 1358900 w 5346700"/>
                <a:gd name="connsiteY163" fmla="*/ 3035300 h 3289300"/>
                <a:gd name="connsiteX164" fmla="*/ 1282700 w 5346700"/>
                <a:gd name="connsiteY164" fmla="*/ 3022600 h 3289300"/>
                <a:gd name="connsiteX165" fmla="*/ 1244600 w 5346700"/>
                <a:gd name="connsiteY165" fmla="*/ 3035300 h 3289300"/>
                <a:gd name="connsiteX166" fmla="*/ 1193800 w 5346700"/>
                <a:gd name="connsiteY166" fmla="*/ 3048000 h 3289300"/>
                <a:gd name="connsiteX167" fmla="*/ 1130300 w 5346700"/>
                <a:gd name="connsiteY167" fmla="*/ 3136900 h 3289300"/>
                <a:gd name="connsiteX168" fmla="*/ 1117600 w 5346700"/>
                <a:gd name="connsiteY168" fmla="*/ 3200400 h 3289300"/>
                <a:gd name="connsiteX169" fmla="*/ 1092200 w 5346700"/>
                <a:gd name="connsiteY169" fmla="*/ 3238500 h 3289300"/>
                <a:gd name="connsiteX170" fmla="*/ 1066800 w 5346700"/>
                <a:gd name="connsiteY170" fmla="*/ 3289300 h 3289300"/>
                <a:gd name="connsiteX171" fmla="*/ 1041400 w 5346700"/>
                <a:gd name="connsiteY171" fmla="*/ 3238500 h 3289300"/>
                <a:gd name="connsiteX172" fmla="*/ 990600 w 5346700"/>
                <a:gd name="connsiteY172" fmla="*/ 3060700 h 3289300"/>
                <a:gd name="connsiteX173" fmla="*/ 952500 w 5346700"/>
                <a:gd name="connsiteY173" fmla="*/ 3086100 h 3289300"/>
                <a:gd name="connsiteX174" fmla="*/ 787400 w 5346700"/>
                <a:gd name="connsiteY174" fmla="*/ 3086100 h 3289300"/>
                <a:gd name="connsiteX175" fmla="*/ 723900 w 5346700"/>
                <a:gd name="connsiteY175" fmla="*/ 3098800 h 3289300"/>
                <a:gd name="connsiteX176" fmla="*/ 698500 w 5346700"/>
                <a:gd name="connsiteY176" fmla="*/ 3136900 h 3289300"/>
                <a:gd name="connsiteX177" fmla="*/ 660400 w 5346700"/>
                <a:gd name="connsiteY177" fmla="*/ 3111500 h 3289300"/>
                <a:gd name="connsiteX178" fmla="*/ 558800 w 5346700"/>
                <a:gd name="connsiteY178" fmla="*/ 3060700 h 3289300"/>
                <a:gd name="connsiteX179" fmla="*/ 469900 w 5346700"/>
                <a:gd name="connsiteY179" fmla="*/ 3009900 h 3289300"/>
                <a:gd name="connsiteX180" fmla="*/ 406400 w 5346700"/>
                <a:gd name="connsiteY180" fmla="*/ 3073400 h 3289300"/>
                <a:gd name="connsiteX181" fmla="*/ 368300 w 5346700"/>
                <a:gd name="connsiteY181" fmla="*/ 3086100 h 3289300"/>
                <a:gd name="connsiteX182" fmla="*/ 254000 w 5346700"/>
                <a:gd name="connsiteY182" fmla="*/ 3086100 h 3289300"/>
                <a:gd name="connsiteX183" fmla="*/ 228600 w 5346700"/>
                <a:gd name="connsiteY183" fmla="*/ 3124200 h 3289300"/>
                <a:gd name="connsiteX184" fmla="*/ 203200 w 5346700"/>
                <a:gd name="connsiteY184" fmla="*/ 3086100 h 3289300"/>
                <a:gd name="connsiteX185" fmla="*/ 203200 w 5346700"/>
                <a:gd name="connsiteY185" fmla="*/ 2895600 h 3289300"/>
                <a:gd name="connsiteX186" fmla="*/ 266700 w 5346700"/>
                <a:gd name="connsiteY186" fmla="*/ 2857500 h 3289300"/>
                <a:gd name="connsiteX187" fmla="*/ 317500 w 5346700"/>
                <a:gd name="connsiteY187" fmla="*/ 2844800 h 3289300"/>
                <a:gd name="connsiteX188" fmla="*/ 355600 w 5346700"/>
                <a:gd name="connsiteY188" fmla="*/ 2832100 h 3289300"/>
                <a:gd name="connsiteX189" fmla="*/ 381000 w 5346700"/>
                <a:gd name="connsiteY189" fmla="*/ 2794000 h 3289300"/>
                <a:gd name="connsiteX190" fmla="*/ 342900 w 5346700"/>
                <a:gd name="connsiteY190" fmla="*/ 2781300 h 3289300"/>
                <a:gd name="connsiteX191" fmla="*/ 317500 w 5346700"/>
                <a:gd name="connsiteY191" fmla="*/ 2743200 h 3289300"/>
                <a:gd name="connsiteX192" fmla="*/ 279400 w 5346700"/>
                <a:gd name="connsiteY192" fmla="*/ 2717800 h 3289300"/>
                <a:gd name="connsiteX193" fmla="*/ 241300 w 5346700"/>
                <a:gd name="connsiteY193" fmla="*/ 2679700 h 3289300"/>
                <a:gd name="connsiteX194" fmla="*/ 165100 w 5346700"/>
                <a:gd name="connsiteY194" fmla="*/ 2628900 h 3289300"/>
                <a:gd name="connsiteX195" fmla="*/ 190500 w 5346700"/>
                <a:gd name="connsiteY195" fmla="*/ 2590800 h 3289300"/>
                <a:gd name="connsiteX196" fmla="*/ 228600 w 5346700"/>
                <a:gd name="connsiteY196" fmla="*/ 2501900 h 3289300"/>
                <a:gd name="connsiteX197" fmla="*/ 203200 w 5346700"/>
                <a:gd name="connsiteY197" fmla="*/ 2298700 h 3289300"/>
                <a:gd name="connsiteX198" fmla="*/ 139700 w 5346700"/>
                <a:gd name="connsiteY198" fmla="*/ 2286000 h 3289300"/>
                <a:gd name="connsiteX199" fmla="*/ 127000 w 5346700"/>
                <a:gd name="connsiteY199" fmla="*/ 2247900 h 3289300"/>
                <a:gd name="connsiteX200" fmla="*/ 203200 w 5346700"/>
                <a:gd name="connsiteY200" fmla="*/ 2171700 h 3289300"/>
                <a:gd name="connsiteX201" fmla="*/ 228600 w 5346700"/>
                <a:gd name="connsiteY201" fmla="*/ 2133600 h 3289300"/>
                <a:gd name="connsiteX202" fmla="*/ 215900 w 5346700"/>
                <a:gd name="connsiteY202" fmla="*/ 2019300 h 3289300"/>
                <a:gd name="connsiteX203" fmla="*/ 177800 w 5346700"/>
                <a:gd name="connsiteY203" fmla="*/ 1968500 h 3289300"/>
                <a:gd name="connsiteX204" fmla="*/ 165100 w 5346700"/>
                <a:gd name="connsiteY204" fmla="*/ 1930400 h 3289300"/>
                <a:gd name="connsiteX205" fmla="*/ 177800 w 5346700"/>
                <a:gd name="connsiteY205" fmla="*/ 1765300 h 3289300"/>
                <a:gd name="connsiteX206" fmla="*/ 203200 w 5346700"/>
                <a:gd name="connsiteY206" fmla="*/ 1727200 h 3289300"/>
                <a:gd name="connsiteX207" fmla="*/ 215900 w 5346700"/>
                <a:gd name="connsiteY207" fmla="*/ 1625600 h 3289300"/>
                <a:gd name="connsiteX208" fmla="*/ 266700 w 5346700"/>
                <a:gd name="connsiteY208" fmla="*/ 1612900 h 3289300"/>
                <a:gd name="connsiteX209" fmla="*/ 266700 w 5346700"/>
                <a:gd name="connsiteY209" fmla="*/ 1422400 h 3289300"/>
                <a:gd name="connsiteX210" fmla="*/ 241300 w 5346700"/>
                <a:gd name="connsiteY210" fmla="*/ 1384300 h 3289300"/>
                <a:gd name="connsiteX211" fmla="*/ 215900 w 5346700"/>
                <a:gd name="connsiteY211" fmla="*/ 1295400 h 3289300"/>
                <a:gd name="connsiteX212" fmla="*/ 165100 w 5346700"/>
                <a:gd name="connsiteY212" fmla="*/ 1244600 h 3289300"/>
                <a:gd name="connsiteX213" fmla="*/ 177800 w 5346700"/>
                <a:gd name="connsiteY213" fmla="*/ 1206500 h 3289300"/>
                <a:gd name="connsiteX214" fmla="*/ 342900 w 5346700"/>
                <a:gd name="connsiteY214" fmla="*/ 1155700 h 3289300"/>
                <a:gd name="connsiteX215" fmla="*/ 317500 w 5346700"/>
                <a:gd name="connsiteY215" fmla="*/ 1117600 h 3289300"/>
                <a:gd name="connsiteX216" fmla="*/ 304800 w 5346700"/>
                <a:gd name="connsiteY216" fmla="*/ 1041400 h 3289300"/>
                <a:gd name="connsiteX217" fmla="*/ 205912 w 5346700"/>
                <a:gd name="connsiteY217" fmla="*/ 982452 h 3289300"/>
                <a:gd name="connsiteX218" fmla="*/ 146407 w 5346700"/>
                <a:gd name="connsiteY218" fmla="*/ 926829 h 3289300"/>
                <a:gd name="connsiteX219" fmla="*/ 86902 w 5346700"/>
                <a:gd name="connsiteY219" fmla="*/ 884926 h 3289300"/>
                <a:gd name="connsiteX220" fmla="*/ 139700 w 5346700"/>
                <a:gd name="connsiteY220" fmla="*/ 850900 h 3289300"/>
                <a:gd name="connsiteX221" fmla="*/ 228600 w 5346700"/>
                <a:gd name="connsiteY221" fmla="*/ 838200 h 3289300"/>
                <a:gd name="connsiteX222" fmla="*/ 266700 w 5346700"/>
                <a:gd name="connsiteY222" fmla="*/ 825500 h 3289300"/>
                <a:gd name="connsiteX223" fmla="*/ 275261 w 5346700"/>
                <a:gd name="connsiteY223" fmla="*/ 791474 h 3289300"/>
                <a:gd name="connsiteX224" fmla="*/ 322779 w 5346700"/>
                <a:gd name="connsiteY224" fmla="*/ 786652 h 3289300"/>
                <a:gd name="connsiteX225" fmla="*/ 300732 w 5346700"/>
                <a:gd name="connsiteY225" fmla="*/ 755411 h 3289300"/>
                <a:gd name="connsiteX226" fmla="*/ 242583 w 5346700"/>
                <a:gd name="connsiteY226" fmla="*/ 725189 h 3289300"/>
                <a:gd name="connsiteX227" fmla="*/ 184435 w 5346700"/>
                <a:gd name="connsiteY227" fmla="*/ 665493 h 3289300"/>
                <a:gd name="connsiteX228" fmla="*/ 228600 w 5346700"/>
                <a:gd name="connsiteY228" fmla="*/ 622300 h 3289300"/>
                <a:gd name="connsiteX229" fmla="*/ 241300 w 5346700"/>
                <a:gd name="connsiteY229" fmla="*/ 584200 h 3289300"/>
                <a:gd name="connsiteX230" fmla="*/ 191142 w 5346700"/>
                <a:gd name="connsiteY230" fmla="*/ 542026 h 3289300"/>
                <a:gd name="connsiteX231" fmla="*/ 155040 w 5346700"/>
                <a:gd name="connsiteY231" fmla="*/ 469630 h 3289300"/>
                <a:gd name="connsiteX232" fmla="*/ 194496 w 5346700"/>
                <a:gd name="connsiteY232" fmla="*/ 423652 h 3289300"/>
                <a:gd name="connsiteX233" fmla="*/ 154398 w 5346700"/>
                <a:gd name="connsiteY233" fmla="*/ 372851 h 3289300"/>
                <a:gd name="connsiteX234" fmla="*/ 114300 w 5346700"/>
                <a:gd name="connsiteY234" fmla="*/ 254000 h 3289300"/>
                <a:gd name="connsiteX235" fmla="*/ 76200 w 5346700"/>
                <a:gd name="connsiteY235" fmla="*/ 228600 h 3289300"/>
                <a:gd name="connsiteX236" fmla="*/ 0 w 5346700"/>
                <a:gd name="connsiteY236" fmla="*/ 203200 h 3289300"/>
                <a:gd name="connsiteX237" fmla="*/ 12700 w 5346700"/>
                <a:gd name="connsiteY237" fmla="*/ 165100 h 3289300"/>
                <a:gd name="connsiteX238" fmla="*/ 50800 w 5346700"/>
                <a:gd name="connsiteY238" fmla="*/ 152400 h 3289300"/>
                <a:gd name="connsiteX239" fmla="*/ 139700 w 5346700"/>
                <a:gd name="connsiteY239" fmla="*/ 139700 h 3289300"/>
                <a:gd name="connsiteX240" fmla="*/ 63500 w 5346700"/>
                <a:gd name="connsiteY240" fmla="*/ 88900 h 3289300"/>
                <a:gd name="connsiteX0" fmla="*/ 63500 w 5346700"/>
                <a:gd name="connsiteY0" fmla="*/ 88900 h 3289300"/>
                <a:gd name="connsiteX1" fmla="*/ 63500 w 5346700"/>
                <a:gd name="connsiteY1" fmla="*/ 88900 h 3289300"/>
                <a:gd name="connsiteX2" fmla="*/ 203200 w 5346700"/>
                <a:gd name="connsiteY2" fmla="*/ 190500 h 3289300"/>
                <a:gd name="connsiteX3" fmla="*/ 241300 w 5346700"/>
                <a:gd name="connsiteY3" fmla="*/ 177800 h 3289300"/>
                <a:gd name="connsiteX4" fmla="*/ 266700 w 5346700"/>
                <a:gd name="connsiteY4" fmla="*/ 139700 h 3289300"/>
                <a:gd name="connsiteX5" fmla="*/ 317500 w 5346700"/>
                <a:gd name="connsiteY5" fmla="*/ 228600 h 3289300"/>
                <a:gd name="connsiteX6" fmla="*/ 508000 w 5346700"/>
                <a:gd name="connsiteY6" fmla="*/ 177800 h 3289300"/>
                <a:gd name="connsiteX7" fmla="*/ 558800 w 5346700"/>
                <a:gd name="connsiteY7" fmla="*/ 190500 h 3289300"/>
                <a:gd name="connsiteX8" fmla="*/ 635000 w 5346700"/>
                <a:gd name="connsiteY8" fmla="*/ 165100 h 3289300"/>
                <a:gd name="connsiteX9" fmla="*/ 723900 w 5346700"/>
                <a:gd name="connsiteY9" fmla="*/ 152400 h 3289300"/>
                <a:gd name="connsiteX10" fmla="*/ 812800 w 5346700"/>
                <a:gd name="connsiteY10" fmla="*/ 139700 h 3289300"/>
                <a:gd name="connsiteX11" fmla="*/ 927100 w 5346700"/>
                <a:gd name="connsiteY11" fmla="*/ 152400 h 3289300"/>
                <a:gd name="connsiteX12" fmla="*/ 977900 w 5346700"/>
                <a:gd name="connsiteY12" fmla="*/ 228600 h 3289300"/>
                <a:gd name="connsiteX13" fmla="*/ 1016000 w 5346700"/>
                <a:gd name="connsiteY13" fmla="*/ 279400 h 3289300"/>
                <a:gd name="connsiteX14" fmla="*/ 1054100 w 5346700"/>
                <a:gd name="connsiteY14" fmla="*/ 152400 h 3289300"/>
                <a:gd name="connsiteX15" fmla="*/ 1079500 w 5346700"/>
                <a:gd name="connsiteY15" fmla="*/ 76200 h 3289300"/>
                <a:gd name="connsiteX16" fmla="*/ 1117600 w 5346700"/>
                <a:gd name="connsiteY16" fmla="*/ 0 h 3289300"/>
                <a:gd name="connsiteX17" fmla="*/ 1181100 w 5346700"/>
                <a:gd name="connsiteY17" fmla="*/ 50800 h 3289300"/>
                <a:gd name="connsiteX18" fmla="*/ 1308100 w 5346700"/>
                <a:gd name="connsiteY18" fmla="*/ 165100 h 3289300"/>
                <a:gd name="connsiteX19" fmla="*/ 1435100 w 5346700"/>
                <a:gd name="connsiteY19" fmla="*/ 152400 h 3289300"/>
                <a:gd name="connsiteX20" fmla="*/ 1473200 w 5346700"/>
                <a:gd name="connsiteY20" fmla="*/ 127000 h 3289300"/>
                <a:gd name="connsiteX21" fmla="*/ 1612900 w 5346700"/>
                <a:gd name="connsiteY21" fmla="*/ 139700 h 3289300"/>
                <a:gd name="connsiteX22" fmla="*/ 1625600 w 5346700"/>
                <a:gd name="connsiteY22" fmla="*/ 101600 h 3289300"/>
                <a:gd name="connsiteX23" fmla="*/ 1676400 w 5346700"/>
                <a:gd name="connsiteY23" fmla="*/ 177800 h 3289300"/>
                <a:gd name="connsiteX24" fmla="*/ 1727200 w 5346700"/>
                <a:gd name="connsiteY24" fmla="*/ 190500 h 3289300"/>
                <a:gd name="connsiteX25" fmla="*/ 1778000 w 5346700"/>
                <a:gd name="connsiteY25" fmla="*/ 152400 h 3289300"/>
                <a:gd name="connsiteX26" fmla="*/ 1828800 w 5346700"/>
                <a:gd name="connsiteY26" fmla="*/ 101600 h 3289300"/>
                <a:gd name="connsiteX27" fmla="*/ 1943100 w 5346700"/>
                <a:gd name="connsiteY27" fmla="*/ 114300 h 3289300"/>
                <a:gd name="connsiteX28" fmla="*/ 1968500 w 5346700"/>
                <a:gd name="connsiteY28" fmla="*/ 165100 h 3289300"/>
                <a:gd name="connsiteX29" fmla="*/ 2032000 w 5346700"/>
                <a:gd name="connsiteY29" fmla="*/ 177800 h 3289300"/>
                <a:gd name="connsiteX30" fmla="*/ 2120900 w 5346700"/>
                <a:gd name="connsiteY30" fmla="*/ 139700 h 3289300"/>
                <a:gd name="connsiteX31" fmla="*/ 2197100 w 5346700"/>
                <a:gd name="connsiteY31" fmla="*/ 127000 h 3289300"/>
                <a:gd name="connsiteX32" fmla="*/ 2349500 w 5346700"/>
                <a:gd name="connsiteY32" fmla="*/ 63500 h 3289300"/>
                <a:gd name="connsiteX33" fmla="*/ 2387600 w 5346700"/>
                <a:gd name="connsiteY33" fmla="*/ 50800 h 3289300"/>
                <a:gd name="connsiteX34" fmla="*/ 2438400 w 5346700"/>
                <a:gd name="connsiteY34" fmla="*/ 127000 h 3289300"/>
                <a:gd name="connsiteX35" fmla="*/ 2552700 w 5346700"/>
                <a:gd name="connsiteY35" fmla="*/ 114300 h 3289300"/>
                <a:gd name="connsiteX36" fmla="*/ 2628900 w 5346700"/>
                <a:gd name="connsiteY36" fmla="*/ 63500 h 3289300"/>
                <a:gd name="connsiteX37" fmla="*/ 2743200 w 5346700"/>
                <a:gd name="connsiteY37" fmla="*/ 50800 h 3289300"/>
                <a:gd name="connsiteX38" fmla="*/ 2781300 w 5346700"/>
                <a:gd name="connsiteY38" fmla="*/ 38100 h 3289300"/>
                <a:gd name="connsiteX39" fmla="*/ 2870200 w 5346700"/>
                <a:gd name="connsiteY39" fmla="*/ 114300 h 3289300"/>
                <a:gd name="connsiteX40" fmla="*/ 2959100 w 5346700"/>
                <a:gd name="connsiteY40" fmla="*/ 88900 h 3289300"/>
                <a:gd name="connsiteX41" fmla="*/ 2997200 w 5346700"/>
                <a:gd name="connsiteY41" fmla="*/ 101600 h 3289300"/>
                <a:gd name="connsiteX42" fmla="*/ 3035300 w 5346700"/>
                <a:gd name="connsiteY42" fmla="*/ 88900 h 3289300"/>
                <a:gd name="connsiteX43" fmla="*/ 3073400 w 5346700"/>
                <a:gd name="connsiteY43" fmla="*/ 63500 h 3289300"/>
                <a:gd name="connsiteX44" fmla="*/ 3111500 w 5346700"/>
                <a:gd name="connsiteY44" fmla="*/ 114300 h 3289300"/>
                <a:gd name="connsiteX45" fmla="*/ 3149600 w 5346700"/>
                <a:gd name="connsiteY45" fmla="*/ 139700 h 3289300"/>
                <a:gd name="connsiteX46" fmla="*/ 3225800 w 5346700"/>
                <a:gd name="connsiteY46" fmla="*/ 165100 h 3289300"/>
                <a:gd name="connsiteX47" fmla="*/ 3276600 w 5346700"/>
                <a:gd name="connsiteY47" fmla="*/ 139700 h 3289300"/>
                <a:gd name="connsiteX48" fmla="*/ 3390900 w 5346700"/>
                <a:gd name="connsiteY48" fmla="*/ 165100 h 3289300"/>
                <a:gd name="connsiteX49" fmla="*/ 3517900 w 5346700"/>
                <a:gd name="connsiteY49" fmla="*/ 152400 h 3289300"/>
                <a:gd name="connsiteX50" fmla="*/ 3568700 w 5346700"/>
                <a:gd name="connsiteY50" fmla="*/ 139700 h 3289300"/>
                <a:gd name="connsiteX51" fmla="*/ 3606800 w 5346700"/>
                <a:gd name="connsiteY51" fmla="*/ 101600 h 3289300"/>
                <a:gd name="connsiteX52" fmla="*/ 3619500 w 5346700"/>
                <a:gd name="connsiteY52" fmla="*/ 63500 h 3289300"/>
                <a:gd name="connsiteX53" fmla="*/ 3695700 w 5346700"/>
                <a:gd name="connsiteY53" fmla="*/ 114300 h 3289300"/>
                <a:gd name="connsiteX54" fmla="*/ 3733800 w 5346700"/>
                <a:gd name="connsiteY54" fmla="*/ 215900 h 3289300"/>
                <a:gd name="connsiteX55" fmla="*/ 3759200 w 5346700"/>
                <a:gd name="connsiteY55" fmla="*/ 254000 h 3289300"/>
                <a:gd name="connsiteX56" fmla="*/ 3771900 w 5346700"/>
                <a:gd name="connsiteY56" fmla="*/ 292100 h 3289300"/>
                <a:gd name="connsiteX57" fmla="*/ 3810000 w 5346700"/>
                <a:gd name="connsiteY57" fmla="*/ 317500 h 3289300"/>
                <a:gd name="connsiteX58" fmla="*/ 3848100 w 5346700"/>
                <a:gd name="connsiteY58" fmla="*/ 355600 h 3289300"/>
                <a:gd name="connsiteX59" fmla="*/ 3924300 w 5346700"/>
                <a:gd name="connsiteY59" fmla="*/ 330200 h 3289300"/>
                <a:gd name="connsiteX60" fmla="*/ 3949700 w 5346700"/>
                <a:gd name="connsiteY60" fmla="*/ 381000 h 3289300"/>
                <a:gd name="connsiteX61" fmla="*/ 3975100 w 5346700"/>
                <a:gd name="connsiteY61" fmla="*/ 444500 h 3289300"/>
                <a:gd name="connsiteX62" fmla="*/ 3987800 w 5346700"/>
                <a:gd name="connsiteY62" fmla="*/ 533400 h 3289300"/>
                <a:gd name="connsiteX63" fmla="*/ 4013200 w 5346700"/>
                <a:gd name="connsiteY63" fmla="*/ 571500 h 3289300"/>
                <a:gd name="connsiteX64" fmla="*/ 4064000 w 5346700"/>
                <a:gd name="connsiteY64" fmla="*/ 469900 h 3289300"/>
                <a:gd name="connsiteX65" fmla="*/ 4089400 w 5346700"/>
                <a:gd name="connsiteY65" fmla="*/ 355600 h 3289300"/>
                <a:gd name="connsiteX66" fmla="*/ 4114800 w 5346700"/>
                <a:gd name="connsiteY66" fmla="*/ 292100 h 3289300"/>
                <a:gd name="connsiteX67" fmla="*/ 4127500 w 5346700"/>
                <a:gd name="connsiteY67" fmla="*/ 203200 h 3289300"/>
                <a:gd name="connsiteX68" fmla="*/ 4140200 w 5346700"/>
                <a:gd name="connsiteY68" fmla="*/ 152400 h 3289300"/>
                <a:gd name="connsiteX69" fmla="*/ 4165600 w 5346700"/>
                <a:gd name="connsiteY69" fmla="*/ 190500 h 3289300"/>
                <a:gd name="connsiteX70" fmla="*/ 4241800 w 5346700"/>
                <a:gd name="connsiteY70" fmla="*/ 228600 h 3289300"/>
                <a:gd name="connsiteX71" fmla="*/ 4330700 w 5346700"/>
                <a:gd name="connsiteY71" fmla="*/ 203200 h 3289300"/>
                <a:gd name="connsiteX72" fmla="*/ 4343400 w 5346700"/>
                <a:gd name="connsiteY72" fmla="*/ 165100 h 3289300"/>
                <a:gd name="connsiteX73" fmla="*/ 4381500 w 5346700"/>
                <a:gd name="connsiteY73" fmla="*/ 139700 h 3289300"/>
                <a:gd name="connsiteX74" fmla="*/ 4419600 w 5346700"/>
                <a:gd name="connsiteY74" fmla="*/ 177800 h 3289300"/>
                <a:gd name="connsiteX75" fmla="*/ 4445000 w 5346700"/>
                <a:gd name="connsiteY75" fmla="*/ 215900 h 3289300"/>
                <a:gd name="connsiteX76" fmla="*/ 4483100 w 5346700"/>
                <a:gd name="connsiteY76" fmla="*/ 139700 h 3289300"/>
                <a:gd name="connsiteX77" fmla="*/ 4521200 w 5346700"/>
                <a:gd name="connsiteY77" fmla="*/ 127000 h 3289300"/>
                <a:gd name="connsiteX78" fmla="*/ 4597400 w 5346700"/>
                <a:gd name="connsiteY78" fmla="*/ 152400 h 3289300"/>
                <a:gd name="connsiteX79" fmla="*/ 4711700 w 5346700"/>
                <a:gd name="connsiteY79" fmla="*/ 165100 h 3289300"/>
                <a:gd name="connsiteX80" fmla="*/ 4737100 w 5346700"/>
                <a:gd name="connsiteY80" fmla="*/ 215900 h 3289300"/>
                <a:gd name="connsiteX81" fmla="*/ 4800600 w 5346700"/>
                <a:gd name="connsiteY81" fmla="*/ 317500 h 3289300"/>
                <a:gd name="connsiteX82" fmla="*/ 4876800 w 5346700"/>
                <a:gd name="connsiteY82" fmla="*/ 304800 h 3289300"/>
                <a:gd name="connsiteX83" fmla="*/ 4914900 w 5346700"/>
                <a:gd name="connsiteY83" fmla="*/ 292100 h 3289300"/>
                <a:gd name="connsiteX84" fmla="*/ 4965700 w 5346700"/>
                <a:gd name="connsiteY84" fmla="*/ 304800 h 3289300"/>
                <a:gd name="connsiteX85" fmla="*/ 5067300 w 5346700"/>
                <a:gd name="connsiteY85" fmla="*/ 330200 h 3289300"/>
                <a:gd name="connsiteX86" fmla="*/ 5118100 w 5346700"/>
                <a:gd name="connsiteY86" fmla="*/ 698500 h 3289300"/>
                <a:gd name="connsiteX87" fmla="*/ 5181600 w 5346700"/>
                <a:gd name="connsiteY87" fmla="*/ 749300 h 3289300"/>
                <a:gd name="connsiteX88" fmla="*/ 5321300 w 5346700"/>
                <a:gd name="connsiteY88" fmla="*/ 825500 h 3289300"/>
                <a:gd name="connsiteX89" fmla="*/ 5283200 w 5346700"/>
                <a:gd name="connsiteY89" fmla="*/ 901700 h 3289300"/>
                <a:gd name="connsiteX90" fmla="*/ 5295900 w 5346700"/>
                <a:gd name="connsiteY90" fmla="*/ 977900 h 3289300"/>
                <a:gd name="connsiteX91" fmla="*/ 5308600 w 5346700"/>
                <a:gd name="connsiteY91" fmla="*/ 1231900 h 3289300"/>
                <a:gd name="connsiteX92" fmla="*/ 5283200 w 5346700"/>
                <a:gd name="connsiteY92" fmla="*/ 1308100 h 3289300"/>
                <a:gd name="connsiteX93" fmla="*/ 5270500 w 5346700"/>
                <a:gd name="connsiteY93" fmla="*/ 1397000 h 3289300"/>
                <a:gd name="connsiteX94" fmla="*/ 5321300 w 5346700"/>
                <a:gd name="connsiteY94" fmla="*/ 1473200 h 3289300"/>
                <a:gd name="connsiteX95" fmla="*/ 5346700 w 5346700"/>
                <a:gd name="connsiteY95" fmla="*/ 1511300 h 3289300"/>
                <a:gd name="connsiteX96" fmla="*/ 5334000 w 5346700"/>
                <a:gd name="connsiteY96" fmla="*/ 1752600 h 3289300"/>
                <a:gd name="connsiteX97" fmla="*/ 5321300 w 5346700"/>
                <a:gd name="connsiteY97" fmla="*/ 1790700 h 3289300"/>
                <a:gd name="connsiteX98" fmla="*/ 5283200 w 5346700"/>
                <a:gd name="connsiteY98" fmla="*/ 1816100 h 3289300"/>
                <a:gd name="connsiteX99" fmla="*/ 5270500 w 5346700"/>
                <a:gd name="connsiteY99" fmla="*/ 1854200 h 3289300"/>
                <a:gd name="connsiteX100" fmla="*/ 5308600 w 5346700"/>
                <a:gd name="connsiteY100" fmla="*/ 1943100 h 3289300"/>
                <a:gd name="connsiteX101" fmla="*/ 5295900 w 5346700"/>
                <a:gd name="connsiteY101" fmla="*/ 2032000 h 3289300"/>
                <a:gd name="connsiteX102" fmla="*/ 5270500 w 5346700"/>
                <a:gd name="connsiteY102" fmla="*/ 2108200 h 3289300"/>
                <a:gd name="connsiteX103" fmla="*/ 5270500 w 5346700"/>
                <a:gd name="connsiteY103" fmla="*/ 2387600 h 3289300"/>
                <a:gd name="connsiteX104" fmla="*/ 5245100 w 5346700"/>
                <a:gd name="connsiteY104" fmla="*/ 2463800 h 3289300"/>
                <a:gd name="connsiteX105" fmla="*/ 5295900 w 5346700"/>
                <a:gd name="connsiteY105" fmla="*/ 2514600 h 3289300"/>
                <a:gd name="connsiteX106" fmla="*/ 5334000 w 5346700"/>
                <a:gd name="connsiteY106" fmla="*/ 2540000 h 3289300"/>
                <a:gd name="connsiteX107" fmla="*/ 5321300 w 5346700"/>
                <a:gd name="connsiteY107" fmla="*/ 2603500 h 3289300"/>
                <a:gd name="connsiteX108" fmla="*/ 5295900 w 5346700"/>
                <a:gd name="connsiteY108" fmla="*/ 2679700 h 3289300"/>
                <a:gd name="connsiteX109" fmla="*/ 5308600 w 5346700"/>
                <a:gd name="connsiteY109" fmla="*/ 2806700 h 3289300"/>
                <a:gd name="connsiteX110" fmla="*/ 5270500 w 5346700"/>
                <a:gd name="connsiteY110" fmla="*/ 2832100 h 3289300"/>
                <a:gd name="connsiteX111" fmla="*/ 5257800 w 5346700"/>
                <a:gd name="connsiteY111" fmla="*/ 2870200 h 3289300"/>
                <a:gd name="connsiteX112" fmla="*/ 5245100 w 5346700"/>
                <a:gd name="connsiteY112" fmla="*/ 3073400 h 3289300"/>
                <a:gd name="connsiteX113" fmla="*/ 5194300 w 5346700"/>
                <a:gd name="connsiteY113" fmla="*/ 3098800 h 3289300"/>
                <a:gd name="connsiteX114" fmla="*/ 5016500 w 5346700"/>
                <a:gd name="connsiteY114" fmla="*/ 3111500 h 3289300"/>
                <a:gd name="connsiteX115" fmla="*/ 4953000 w 5346700"/>
                <a:gd name="connsiteY115" fmla="*/ 3073400 h 3289300"/>
                <a:gd name="connsiteX116" fmla="*/ 4914900 w 5346700"/>
                <a:gd name="connsiteY116" fmla="*/ 3098800 h 3289300"/>
                <a:gd name="connsiteX117" fmla="*/ 4851400 w 5346700"/>
                <a:gd name="connsiteY117" fmla="*/ 3111500 h 3289300"/>
                <a:gd name="connsiteX118" fmla="*/ 4787900 w 5346700"/>
                <a:gd name="connsiteY118" fmla="*/ 3149600 h 3289300"/>
                <a:gd name="connsiteX119" fmla="*/ 4724400 w 5346700"/>
                <a:gd name="connsiteY119" fmla="*/ 3263900 h 3289300"/>
                <a:gd name="connsiteX120" fmla="*/ 4673600 w 5346700"/>
                <a:gd name="connsiteY120" fmla="*/ 3251200 h 3289300"/>
                <a:gd name="connsiteX121" fmla="*/ 4584700 w 5346700"/>
                <a:gd name="connsiteY121" fmla="*/ 3213100 h 3289300"/>
                <a:gd name="connsiteX122" fmla="*/ 4521200 w 5346700"/>
                <a:gd name="connsiteY122" fmla="*/ 3225800 h 3289300"/>
                <a:gd name="connsiteX123" fmla="*/ 4470400 w 5346700"/>
                <a:gd name="connsiteY123" fmla="*/ 3187700 h 3289300"/>
                <a:gd name="connsiteX124" fmla="*/ 4432300 w 5346700"/>
                <a:gd name="connsiteY124" fmla="*/ 3162300 h 3289300"/>
                <a:gd name="connsiteX125" fmla="*/ 4356100 w 5346700"/>
                <a:gd name="connsiteY125" fmla="*/ 3175000 h 3289300"/>
                <a:gd name="connsiteX126" fmla="*/ 4343400 w 5346700"/>
                <a:gd name="connsiteY126" fmla="*/ 3136900 h 3289300"/>
                <a:gd name="connsiteX127" fmla="*/ 4267200 w 5346700"/>
                <a:gd name="connsiteY127" fmla="*/ 3149600 h 3289300"/>
                <a:gd name="connsiteX128" fmla="*/ 4229100 w 5346700"/>
                <a:gd name="connsiteY128" fmla="*/ 3175000 h 3289300"/>
                <a:gd name="connsiteX129" fmla="*/ 4038600 w 5346700"/>
                <a:gd name="connsiteY129" fmla="*/ 3149600 h 3289300"/>
                <a:gd name="connsiteX130" fmla="*/ 3975100 w 5346700"/>
                <a:gd name="connsiteY130" fmla="*/ 3124200 h 3289300"/>
                <a:gd name="connsiteX131" fmla="*/ 3937000 w 5346700"/>
                <a:gd name="connsiteY131" fmla="*/ 3098800 h 3289300"/>
                <a:gd name="connsiteX132" fmla="*/ 3898900 w 5346700"/>
                <a:gd name="connsiteY132" fmla="*/ 3111500 h 3289300"/>
                <a:gd name="connsiteX133" fmla="*/ 3644900 w 5346700"/>
                <a:gd name="connsiteY133" fmla="*/ 3136900 h 3289300"/>
                <a:gd name="connsiteX134" fmla="*/ 3594100 w 5346700"/>
                <a:gd name="connsiteY134" fmla="*/ 3149600 h 3289300"/>
                <a:gd name="connsiteX135" fmla="*/ 3517900 w 5346700"/>
                <a:gd name="connsiteY135" fmla="*/ 3111500 h 3289300"/>
                <a:gd name="connsiteX136" fmla="*/ 3403600 w 5346700"/>
                <a:gd name="connsiteY136" fmla="*/ 3124200 h 3289300"/>
                <a:gd name="connsiteX137" fmla="*/ 3352800 w 5346700"/>
                <a:gd name="connsiteY137" fmla="*/ 3009900 h 3289300"/>
                <a:gd name="connsiteX138" fmla="*/ 3327400 w 5346700"/>
                <a:gd name="connsiteY138" fmla="*/ 2933700 h 3289300"/>
                <a:gd name="connsiteX139" fmla="*/ 3314700 w 5346700"/>
                <a:gd name="connsiteY139" fmla="*/ 2971800 h 3289300"/>
                <a:gd name="connsiteX140" fmla="*/ 3302000 w 5346700"/>
                <a:gd name="connsiteY140" fmla="*/ 3022600 h 3289300"/>
                <a:gd name="connsiteX141" fmla="*/ 3251200 w 5346700"/>
                <a:gd name="connsiteY141" fmla="*/ 3213100 h 3289300"/>
                <a:gd name="connsiteX142" fmla="*/ 3187700 w 5346700"/>
                <a:gd name="connsiteY142" fmla="*/ 3200400 h 3289300"/>
                <a:gd name="connsiteX143" fmla="*/ 3098800 w 5346700"/>
                <a:gd name="connsiteY143" fmla="*/ 3136900 h 3289300"/>
                <a:gd name="connsiteX144" fmla="*/ 3060700 w 5346700"/>
                <a:gd name="connsiteY144" fmla="*/ 3124200 h 3289300"/>
                <a:gd name="connsiteX145" fmla="*/ 2997200 w 5346700"/>
                <a:gd name="connsiteY145" fmla="*/ 3136900 h 3289300"/>
                <a:gd name="connsiteX146" fmla="*/ 2971800 w 5346700"/>
                <a:gd name="connsiteY146" fmla="*/ 3175000 h 3289300"/>
                <a:gd name="connsiteX147" fmla="*/ 2933700 w 5346700"/>
                <a:gd name="connsiteY147" fmla="*/ 3200400 h 3289300"/>
                <a:gd name="connsiteX148" fmla="*/ 2832100 w 5346700"/>
                <a:gd name="connsiteY148" fmla="*/ 3200400 h 3289300"/>
                <a:gd name="connsiteX149" fmla="*/ 2768600 w 5346700"/>
                <a:gd name="connsiteY149" fmla="*/ 3175000 h 3289300"/>
                <a:gd name="connsiteX150" fmla="*/ 2667000 w 5346700"/>
                <a:gd name="connsiteY150" fmla="*/ 3136900 h 3289300"/>
                <a:gd name="connsiteX151" fmla="*/ 2628900 w 5346700"/>
                <a:gd name="connsiteY151" fmla="*/ 3111500 h 3289300"/>
                <a:gd name="connsiteX152" fmla="*/ 2387600 w 5346700"/>
                <a:gd name="connsiteY152" fmla="*/ 3098800 h 3289300"/>
                <a:gd name="connsiteX153" fmla="*/ 2247900 w 5346700"/>
                <a:gd name="connsiteY153" fmla="*/ 3124200 h 3289300"/>
                <a:gd name="connsiteX154" fmla="*/ 2222500 w 5346700"/>
                <a:gd name="connsiteY154" fmla="*/ 3162300 h 3289300"/>
                <a:gd name="connsiteX155" fmla="*/ 2171700 w 5346700"/>
                <a:gd name="connsiteY155" fmla="*/ 3187700 h 3289300"/>
                <a:gd name="connsiteX156" fmla="*/ 2019300 w 5346700"/>
                <a:gd name="connsiteY156" fmla="*/ 3213100 h 3289300"/>
                <a:gd name="connsiteX157" fmla="*/ 1993900 w 5346700"/>
                <a:gd name="connsiteY157" fmla="*/ 3251200 h 3289300"/>
                <a:gd name="connsiteX158" fmla="*/ 1955800 w 5346700"/>
                <a:gd name="connsiteY158" fmla="*/ 3225800 h 3289300"/>
                <a:gd name="connsiteX159" fmla="*/ 1892300 w 5346700"/>
                <a:gd name="connsiteY159" fmla="*/ 3200400 h 3289300"/>
                <a:gd name="connsiteX160" fmla="*/ 1714500 w 5346700"/>
                <a:gd name="connsiteY160" fmla="*/ 3149600 h 3289300"/>
                <a:gd name="connsiteX161" fmla="*/ 1511300 w 5346700"/>
                <a:gd name="connsiteY161" fmla="*/ 3136900 h 3289300"/>
                <a:gd name="connsiteX162" fmla="*/ 1422400 w 5346700"/>
                <a:gd name="connsiteY162" fmla="*/ 3111500 h 3289300"/>
                <a:gd name="connsiteX163" fmla="*/ 1358900 w 5346700"/>
                <a:gd name="connsiteY163" fmla="*/ 3035300 h 3289300"/>
                <a:gd name="connsiteX164" fmla="*/ 1282700 w 5346700"/>
                <a:gd name="connsiteY164" fmla="*/ 3022600 h 3289300"/>
                <a:gd name="connsiteX165" fmla="*/ 1244600 w 5346700"/>
                <a:gd name="connsiteY165" fmla="*/ 3035300 h 3289300"/>
                <a:gd name="connsiteX166" fmla="*/ 1193800 w 5346700"/>
                <a:gd name="connsiteY166" fmla="*/ 3048000 h 3289300"/>
                <a:gd name="connsiteX167" fmla="*/ 1130300 w 5346700"/>
                <a:gd name="connsiteY167" fmla="*/ 3136900 h 3289300"/>
                <a:gd name="connsiteX168" fmla="*/ 1117600 w 5346700"/>
                <a:gd name="connsiteY168" fmla="*/ 3200400 h 3289300"/>
                <a:gd name="connsiteX169" fmla="*/ 1092200 w 5346700"/>
                <a:gd name="connsiteY169" fmla="*/ 3238500 h 3289300"/>
                <a:gd name="connsiteX170" fmla="*/ 1066800 w 5346700"/>
                <a:gd name="connsiteY170" fmla="*/ 3289300 h 3289300"/>
                <a:gd name="connsiteX171" fmla="*/ 1041400 w 5346700"/>
                <a:gd name="connsiteY171" fmla="*/ 3238500 h 3289300"/>
                <a:gd name="connsiteX172" fmla="*/ 990600 w 5346700"/>
                <a:gd name="connsiteY172" fmla="*/ 3060700 h 3289300"/>
                <a:gd name="connsiteX173" fmla="*/ 952500 w 5346700"/>
                <a:gd name="connsiteY173" fmla="*/ 3086100 h 3289300"/>
                <a:gd name="connsiteX174" fmla="*/ 787400 w 5346700"/>
                <a:gd name="connsiteY174" fmla="*/ 3086100 h 3289300"/>
                <a:gd name="connsiteX175" fmla="*/ 723900 w 5346700"/>
                <a:gd name="connsiteY175" fmla="*/ 3098800 h 3289300"/>
                <a:gd name="connsiteX176" fmla="*/ 698500 w 5346700"/>
                <a:gd name="connsiteY176" fmla="*/ 3136900 h 3289300"/>
                <a:gd name="connsiteX177" fmla="*/ 660400 w 5346700"/>
                <a:gd name="connsiteY177" fmla="*/ 3111500 h 3289300"/>
                <a:gd name="connsiteX178" fmla="*/ 558800 w 5346700"/>
                <a:gd name="connsiteY178" fmla="*/ 3060700 h 3289300"/>
                <a:gd name="connsiteX179" fmla="*/ 469900 w 5346700"/>
                <a:gd name="connsiteY179" fmla="*/ 3009900 h 3289300"/>
                <a:gd name="connsiteX180" fmla="*/ 406400 w 5346700"/>
                <a:gd name="connsiteY180" fmla="*/ 3073400 h 3289300"/>
                <a:gd name="connsiteX181" fmla="*/ 368300 w 5346700"/>
                <a:gd name="connsiteY181" fmla="*/ 3086100 h 3289300"/>
                <a:gd name="connsiteX182" fmla="*/ 254000 w 5346700"/>
                <a:gd name="connsiteY182" fmla="*/ 3086100 h 3289300"/>
                <a:gd name="connsiteX183" fmla="*/ 228600 w 5346700"/>
                <a:gd name="connsiteY183" fmla="*/ 3124200 h 3289300"/>
                <a:gd name="connsiteX184" fmla="*/ 203200 w 5346700"/>
                <a:gd name="connsiteY184" fmla="*/ 3086100 h 3289300"/>
                <a:gd name="connsiteX185" fmla="*/ 203200 w 5346700"/>
                <a:gd name="connsiteY185" fmla="*/ 2895600 h 3289300"/>
                <a:gd name="connsiteX186" fmla="*/ 266700 w 5346700"/>
                <a:gd name="connsiteY186" fmla="*/ 2857500 h 3289300"/>
                <a:gd name="connsiteX187" fmla="*/ 317500 w 5346700"/>
                <a:gd name="connsiteY187" fmla="*/ 2844800 h 3289300"/>
                <a:gd name="connsiteX188" fmla="*/ 355600 w 5346700"/>
                <a:gd name="connsiteY188" fmla="*/ 2832100 h 3289300"/>
                <a:gd name="connsiteX189" fmla="*/ 381000 w 5346700"/>
                <a:gd name="connsiteY189" fmla="*/ 2794000 h 3289300"/>
                <a:gd name="connsiteX190" fmla="*/ 342900 w 5346700"/>
                <a:gd name="connsiteY190" fmla="*/ 2781300 h 3289300"/>
                <a:gd name="connsiteX191" fmla="*/ 317500 w 5346700"/>
                <a:gd name="connsiteY191" fmla="*/ 2743200 h 3289300"/>
                <a:gd name="connsiteX192" fmla="*/ 279400 w 5346700"/>
                <a:gd name="connsiteY192" fmla="*/ 2717800 h 3289300"/>
                <a:gd name="connsiteX193" fmla="*/ 241300 w 5346700"/>
                <a:gd name="connsiteY193" fmla="*/ 2679700 h 3289300"/>
                <a:gd name="connsiteX194" fmla="*/ 165100 w 5346700"/>
                <a:gd name="connsiteY194" fmla="*/ 2628900 h 3289300"/>
                <a:gd name="connsiteX195" fmla="*/ 190500 w 5346700"/>
                <a:gd name="connsiteY195" fmla="*/ 2590800 h 3289300"/>
                <a:gd name="connsiteX196" fmla="*/ 228600 w 5346700"/>
                <a:gd name="connsiteY196" fmla="*/ 2501900 h 3289300"/>
                <a:gd name="connsiteX197" fmla="*/ 203200 w 5346700"/>
                <a:gd name="connsiteY197" fmla="*/ 2298700 h 3289300"/>
                <a:gd name="connsiteX198" fmla="*/ 139700 w 5346700"/>
                <a:gd name="connsiteY198" fmla="*/ 2286000 h 3289300"/>
                <a:gd name="connsiteX199" fmla="*/ 127000 w 5346700"/>
                <a:gd name="connsiteY199" fmla="*/ 2247900 h 3289300"/>
                <a:gd name="connsiteX200" fmla="*/ 203200 w 5346700"/>
                <a:gd name="connsiteY200" fmla="*/ 2171700 h 3289300"/>
                <a:gd name="connsiteX201" fmla="*/ 228600 w 5346700"/>
                <a:gd name="connsiteY201" fmla="*/ 2133600 h 3289300"/>
                <a:gd name="connsiteX202" fmla="*/ 215900 w 5346700"/>
                <a:gd name="connsiteY202" fmla="*/ 2019300 h 3289300"/>
                <a:gd name="connsiteX203" fmla="*/ 177800 w 5346700"/>
                <a:gd name="connsiteY203" fmla="*/ 1968500 h 3289300"/>
                <a:gd name="connsiteX204" fmla="*/ 165100 w 5346700"/>
                <a:gd name="connsiteY204" fmla="*/ 1930400 h 3289300"/>
                <a:gd name="connsiteX205" fmla="*/ 177800 w 5346700"/>
                <a:gd name="connsiteY205" fmla="*/ 1765300 h 3289300"/>
                <a:gd name="connsiteX206" fmla="*/ 203200 w 5346700"/>
                <a:gd name="connsiteY206" fmla="*/ 1727200 h 3289300"/>
                <a:gd name="connsiteX207" fmla="*/ 215900 w 5346700"/>
                <a:gd name="connsiteY207" fmla="*/ 1625600 h 3289300"/>
                <a:gd name="connsiteX208" fmla="*/ 266700 w 5346700"/>
                <a:gd name="connsiteY208" fmla="*/ 1612900 h 3289300"/>
                <a:gd name="connsiteX209" fmla="*/ 266700 w 5346700"/>
                <a:gd name="connsiteY209" fmla="*/ 1422400 h 3289300"/>
                <a:gd name="connsiteX210" fmla="*/ 241300 w 5346700"/>
                <a:gd name="connsiteY210" fmla="*/ 1384300 h 3289300"/>
                <a:gd name="connsiteX211" fmla="*/ 215900 w 5346700"/>
                <a:gd name="connsiteY211" fmla="*/ 1295400 h 3289300"/>
                <a:gd name="connsiteX212" fmla="*/ 165100 w 5346700"/>
                <a:gd name="connsiteY212" fmla="*/ 1244600 h 3289300"/>
                <a:gd name="connsiteX213" fmla="*/ 177800 w 5346700"/>
                <a:gd name="connsiteY213" fmla="*/ 1206500 h 3289300"/>
                <a:gd name="connsiteX214" fmla="*/ 342900 w 5346700"/>
                <a:gd name="connsiteY214" fmla="*/ 1155700 h 3289300"/>
                <a:gd name="connsiteX215" fmla="*/ 317500 w 5346700"/>
                <a:gd name="connsiteY215" fmla="*/ 1117600 h 3289300"/>
                <a:gd name="connsiteX216" fmla="*/ 304800 w 5346700"/>
                <a:gd name="connsiteY216" fmla="*/ 1041400 h 3289300"/>
                <a:gd name="connsiteX217" fmla="*/ 205912 w 5346700"/>
                <a:gd name="connsiteY217" fmla="*/ 982452 h 3289300"/>
                <a:gd name="connsiteX218" fmla="*/ 146407 w 5346700"/>
                <a:gd name="connsiteY218" fmla="*/ 926829 h 3289300"/>
                <a:gd name="connsiteX219" fmla="*/ 86902 w 5346700"/>
                <a:gd name="connsiteY219" fmla="*/ 884926 h 3289300"/>
                <a:gd name="connsiteX220" fmla="*/ 139700 w 5346700"/>
                <a:gd name="connsiteY220" fmla="*/ 850900 h 3289300"/>
                <a:gd name="connsiteX221" fmla="*/ 228600 w 5346700"/>
                <a:gd name="connsiteY221" fmla="*/ 838200 h 3289300"/>
                <a:gd name="connsiteX222" fmla="*/ 266700 w 5346700"/>
                <a:gd name="connsiteY222" fmla="*/ 825500 h 3289300"/>
                <a:gd name="connsiteX223" fmla="*/ 275261 w 5346700"/>
                <a:gd name="connsiteY223" fmla="*/ 791474 h 3289300"/>
                <a:gd name="connsiteX224" fmla="*/ 322779 w 5346700"/>
                <a:gd name="connsiteY224" fmla="*/ 786652 h 3289300"/>
                <a:gd name="connsiteX225" fmla="*/ 300732 w 5346700"/>
                <a:gd name="connsiteY225" fmla="*/ 755411 h 3289300"/>
                <a:gd name="connsiteX226" fmla="*/ 242583 w 5346700"/>
                <a:gd name="connsiteY226" fmla="*/ 725189 h 3289300"/>
                <a:gd name="connsiteX227" fmla="*/ 184435 w 5346700"/>
                <a:gd name="connsiteY227" fmla="*/ 665493 h 3289300"/>
                <a:gd name="connsiteX228" fmla="*/ 228600 w 5346700"/>
                <a:gd name="connsiteY228" fmla="*/ 622300 h 3289300"/>
                <a:gd name="connsiteX229" fmla="*/ 241300 w 5346700"/>
                <a:gd name="connsiteY229" fmla="*/ 584200 h 3289300"/>
                <a:gd name="connsiteX230" fmla="*/ 191142 w 5346700"/>
                <a:gd name="connsiteY230" fmla="*/ 542026 h 3289300"/>
                <a:gd name="connsiteX231" fmla="*/ 155040 w 5346700"/>
                <a:gd name="connsiteY231" fmla="*/ 469630 h 3289300"/>
                <a:gd name="connsiteX232" fmla="*/ 194496 w 5346700"/>
                <a:gd name="connsiteY232" fmla="*/ 423652 h 3289300"/>
                <a:gd name="connsiteX233" fmla="*/ 154398 w 5346700"/>
                <a:gd name="connsiteY233" fmla="*/ 372851 h 3289300"/>
                <a:gd name="connsiteX234" fmla="*/ 183865 w 5346700"/>
                <a:gd name="connsiteY234" fmla="*/ 341611 h 3289300"/>
                <a:gd name="connsiteX235" fmla="*/ 76200 w 5346700"/>
                <a:gd name="connsiteY235" fmla="*/ 228600 h 3289300"/>
                <a:gd name="connsiteX236" fmla="*/ 0 w 5346700"/>
                <a:gd name="connsiteY236" fmla="*/ 203200 h 3289300"/>
                <a:gd name="connsiteX237" fmla="*/ 12700 w 5346700"/>
                <a:gd name="connsiteY237" fmla="*/ 165100 h 3289300"/>
                <a:gd name="connsiteX238" fmla="*/ 50800 w 5346700"/>
                <a:gd name="connsiteY238" fmla="*/ 152400 h 3289300"/>
                <a:gd name="connsiteX239" fmla="*/ 139700 w 5346700"/>
                <a:gd name="connsiteY239" fmla="*/ 139700 h 3289300"/>
                <a:gd name="connsiteX240" fmla="*/ 63500 w 5346700"/>
                <a:gd name="connsiteY240" fmla="*/ 88900 h 3289300"/>
                <a:gd name="connsiteX0" fmla="*/ 72337 w 5355537"/>
                <a:gd name="connsiteY0" fmla="*/ 88900 h 3289300"/>
                <a:gd name="connsiteX1" fmla="*/ 72337 w 5355537"/>
                <a:gd name="connsiteY1" fmla="*/ 88900 h 3289300"/>
                <a:gd name="connsiteX2" fmla="*/ 212037 w 5355537"/>
                <a:gd name="connsiteY2" fmla="*/ 190500 h 3289300"/>
                <a:gd name="connsiteX3" fmla="*/ 250137 w 5355537"/>
                <a:gd name="connsiteY3" fmla="*/ 177800 h 3289300"/>
                <a:gd name="connsiteX4" fmla="*/ 275537 w 5355537"/>
                <a:gd name="connsiteY4" fmla="*/ 139700 h 3289300"/>
                <a:gd name="connsiteX5" fmla="*/ 326337 w 5355537"/>
                <a:gd name="connsiteY5" fmla="*/ 228600 h 3289300"/>
                <a:gd name="connsiteX6" fmla="*/ 516837 w 5355537"/>
                <a:gd name="connsiteY6" fmla="*/ 177800 h 3289300"/>
                <a:gd name="connsiteX7" fmla="*/ 567637 w 5355537"/>
                <a:gd name="connsiteY7" fmla="*/ 190500 h 3289300"/>
                <a:gd name="connsiteX8" fmla="*/ 643837 w 5355537"/>
                <a:gd name="connsiteY8" fmla="*/ 165100 h 3289300"/>
                <a:gd name="connsiteX9" fmla="*/ 732737 w 5355537"/>
                <a:gd name="connsiteY9" fmla="*/ 152400 h 3289300"/>
                <a:gd name="connsiteX10" fmla="*/ 821637 w 5355537"/>
                <a:gd name="connsiteY10" fmla="*/ 139700 h 3289300"/>
                <a:gd name="connsiteX11" fmla="*/ 935937 w 5355537"/>
                <a:gd name="connsiteY11" fmla="*/ 152400 h 3289300"/>
                <a:gd name="connsiteX12" fmla="*/ 986737 w 5355537"/>
                <a:gd name="connsiteY12" fmla="*/ 228600 h 3289300"/>
                <a:gd name="connsiteX13" fmla="*/ 1024837 w 5355537"/>
                <a:gd name="connsiteY13" fmla="*/ 279400 h 3289300"/>
                <a:gd name="connsiteX14" fmla="*/ 1062937 w 5355537"/>
                <a:gd name="connsiteY14" fmla="*/ 152400 h 3289300"/>
                <a:gd name="connsiteX15" fmla="*/ 1088337 w 5355537"/>
                <a:gd name="connsiteY15" fmla="*/ 76200 h 3289300"/>
                <a:gd name="connsiteX16" fmla="*/ 1126437 w 5355537"/>
                <a:gd name="connsiteY16" fmla="*/ 0 h 3289300"/>
                <a:gd name="connsiteX17" fmla="*/ 1189937 w 5355537"/>
                <a:gd name="connsiteY17" fmla="*/ 50800 h 3289300"/>
                <a:gd name="connsiteX18" fmla="*/ 1316937 w 5355537"/>
                <a:gd name="connsiteY18" fmla="*/ 165100 h 3289300"/>
                <a:gd name="connsiteX19" fmla="*/ 1443937 w 5355537"/>
                <a:gd name="connsiteY19" fmla="*/ 152400 h 3289300"/>
                <a:gd name="connsiteX20" fmla="*/ 1482037 w 5355537"/>
                <a:gd name="connsiteY20" fmla="*/ 127000 h 3289300"/>
                <a:gd name="connsiteX21" fmla="*/ 1621737 w 5355537"/>
                <a:gd name="connsiteY21" fmla="*/ 139700 h 3289300"/>
                <a:gd name="connsiteX22" fmla="*/ 1634437 w 5355537"/>
                <a:gd name="connsiteY22" fmla="*/ 101600 h 3289300"/>
                <a:gd name="connsiteX23" fmla="*/ 1685237 w 5355537"/>
                <a:gd name="connsiteY23" fmla="*/ 177800 h 3289300"/>
                <a:gd name="connsiteX24" fmla="*/ 1736037 w 5355537"/>
                <a:gd name="connsiteY24" fmla="*/ 190500 h 3289300"/>
                <a:gd name="connsiteX25" fmla="*/ 1786837 w 5355537"/>
                <a:gd name="connsiteY25" fmla="*/ 152400 h 3289300"/>
                <a:gd name="connsiteX26" fmla="*/ 1837637 w 5355537"/>
                <a:gd name="connsiteY26" fmla="*/ 101600 h 3289300"/>
                <a:gd name="connsiteX27" fmla="*/ 1951937 w 5355537"/>
                <a:gd name="connsiteY27" fmla="*/ 114300 h 3289300"/>
                <a:gd name="connsiteX28" fmla="*/ 1977337 w 5355537"/>
                <a:gd name="connsiteY28" fmla="*/ 165100 h 3289300"/>
                <a:gd name="connsiteX29" fmla="*/ 2040837 w 5355537"/>
                <a:gd name="connsiteY29" fmla="*/ 177800 h 3289300"/>
                <a:gd name="connsiteX30" fmla="*/ 2129737 w 5355537"/>
                <a:gd name="connsiteY30" fmla="*/ 139700 h 3289300"/>
                <a:gd name="connsiteX31" fmla="*/ 2205937 w 5355537"/>
                <a:gd name="connsiteY31" fmla="*/ 127000 h 3289300"/>
                <a:gd name="connsiteX32" fmla="*/ 2358337 w 5355537"/>
                <a:gd name="connsiteY32" fmla="*/ 63500 h 3289300"/>
                <a:gd name="connsiteX33" fmla="*/ 2396437 w 5355537"/>
                <a:gd name="connsiteY33" fmla="*/ 50800 h 3289300"/>
                <a:gd name="connsiteX34" fmla="*/ 2447237 w 5355537"/>
                <a:gd name="connsiteY34" fmla="*/ 127000 h 3289300"/>
                <a:gd name="connsiteX35" fmla="*/ 2561537 w 5355537"/>
                <a:gd name="connsiteY35" fmla="*/ 114300 h 3289300"/>
                <a:gd name="connsiteX36" fmla="*/ 2637737 w 5355537"/>
                <a:gd name="connsiteY36" fmla="*/ 63500 h 3289300"/>
                <a:gd name="connsiteX37" fmla="*/ 2752037 w 5355537"/>
                <a:gd name="connsiteY37" fmla="*/ 50800 h 3289300"/>
                <a:gd name="connsiteX38" fmla="*/ 2790137 w 5355537"/>
                <a:gd name="connsiteY38" fmla="*/ 38100 h 3289300"/>
                <a:gd name="connsiteX39" fmla="*/ 2879037 w 5355537"/>
                <a:gd name="connsiteY39" fmla="*/ 114300 h 3289300"/>
                <a:gd name="connsiteX40" fmla="*/ 2967937 w 5355537"/>
                <a:gd name="connsiteY40" fmla="*/ 88900 h 3289300"/>
                <a:gd name="connsiteX41" fmla="*/ 3006037 w 5355537"/>
                <a:gd name="connsiteY41" fmla="*/ 101600 h 3289300"/>
                <a:gd name="connsiteX42" fmla="*/ 3044137 w 5355537"/>
                <a:gd name="connsiteY42" fmla="*/ 88900 h 3289300"/>
                <a:gd name="connsiteX43" fmla="*/ 3082237 w 5355537"/>
                <a:gd name="connsiteY43" fmla="*/ 63500 h 3289300"/>
                <a:gd name="connsiteX44" fmla="*/ 3120337 w 5355537"/>
                <a:gd name="connsiteY44" fmla="*/ 114300 h 3289300"/>
                <a:gd name="connsiteX45" fmla="*/ 3158437 w 5355537"/>
                <a:gd name="connsiteY45" fmla="*/ 139700 h 3289300"/>
                <a:gd name="connsiteX46" fmla="*/ 3234637 w 5355537"/>
                <a:gd name="connsiteY46" fmla="*/ 165100 h 3289300"/>
                <a:gd name="connsiteX47" fmla="*/ 3285437 w 5355537"/>
                <a:gd name="connsiteY47" fmla="*/ 139700 h 3289300"/>
                <a:gd name="connsiteX48" fmla="*/ 3399737 w 5355537"/>
                <a:gd name="connsiteY48" fmla="*/ 165100 h 3289300"/>
                <a:gd name="connsiteX49" fmla="*/ 3526737 w 5355537"/>
                <a:gd name="connsiteY49" fmla="*/ 152400 h 3289300"/>
                <a:gd name="connsiteX50" fmla="*/ 3577537 w 5355537"/>
                <a:gd name="connsiteY50" fmla="*/ 139700 h 3289300"/>
                <a:gd name="connsiteX51" fmla="*/ 3615637 w 5355537"/>
                <a:gd name="connsiteY51" fmla="*/ 101600 h 3289300"/>
                <a:gd name="connsiteX52" fmla="*/ 3628337 w 5355537"/>
                <a:gd name="connsiteY52" fmla="*/ 63500 h 3289300"/>
                <a:gd name="connsiteX53" fmla="*/ 3704537 w 5355537"/>
                <a:gd name="connsiteY53" fmla="*/ 114300 h 3289300"/>
                <a:gd name="connsiteX54" fmla="*/ 3742637 w 5355537"/>
                <a:gd name="connsiteY54" fmla="*/ 215900 h 3289300"/>
                <a:gd name="connsiteX55" fmla="*/ 3768037 w 5355537"/>
                <a:gd name="connsiteY55" fmla="*/ 254000 h 3289300"/>
                <a:gd name="connsiteX56" fmla="*/ 3780737 w 5355537"/>
                <a:gd name="connsiteY56" fmla="*/ 292100 h 3289300"/>
                <a:gd name="connsiteX57" fmla="*/ 3818837 w 5355537"/>
                <a:gd name="connsiteY57" fmla="*/ 317500 h 3289300"/>
                <a:gd name="connsiteX58" fmla="*/ 3856937 w 5355537"/>
                <a:gd name="connsiteY58" fmla="*/ 355600 h 3289300"/>
                <a:gd name="connsiteX59" fmla="*/ 3933137 w 5355537"/>
                <a:gd name="connsiteY59" fmla="*/ 330200 h 3289300"/>
                <a:gd name="connsiteX60" fmla="*/ 3958537 w 5355537"/>
                <a:gd name="connsiteY60" fmla="*/ 381000 h 3289300"/>
                <a:gd name="connsiteX61" fmla="*/ 3983937 w 5355537"/>
                <a:gd name="connsiteY61" fmla="*/ 444500 h 3289300"/>
                <a:gd name="connsiteX62" fmla="*/ 3996637 w 5355537"/>
                <a:gd name="connsiteY62" fmla="*/ 533400 h 3289300"/>
                <a:gd name="connsiteX63" fmla="*/ 4022037 w 5355537"/>
                <a:gd name="connsiteY63" fmla="*/ 571500 h 3289300"/>
                <a:gd name="connsiteX64" fmla="*/ 4072837 w 5355537"/>
                <a:gd name="connsiteY64" fmla="*/ 469900 h 3289300"/>
                <a:gd name="connsiteX65" fmla="*/ 4098237 w 5355537"/>
                <a:gd name="connsiteY65" fmla="*/ 355600 h 3289300"/>
                <a:gd name="connsiteX66" fmla="*/ 4123637 w 5355537"/>
                <a:gd name="connsiteY66" fmla="*/ 292100 h 3289300"/>
                <a:gd name="connsiteX67" fmla="*/ 4136337 w 5355537"/>
                <a:gd name="connsiteY67" fmla="*/ 203200 h 3289300"/>
                <a:gd name="connsiteX68" fmla="*/ 4149037 w 5355537"/>
                <a:gd name="connsiteY68" fmla="*/ 152400 h 3289300"/>
                <a:gd name="connsiteX69" fmla="*/ 4174437 w 5355537"/>
                <a:gd name="connsiteY69" fmla="*/ 190500 h 3289300"/>
                <a:gd name="connsiteX70" fmla="*/ 4250637 w 5355537"/>
                <a:gd name="connsiteY70" fmla="*/ 228600 h 3289300"/>
                <a:gd name="connsiteX71" fmla="*/ 4339537 w 5355537"/>
                <a:gd name="connsiteY71" fmla="*/ 203200 h 3289300"/>
                <a:gd name="connsiteX72" fmla="*/ 4352237 w 5355537"/>
                <a:gd name="connsiteY72" fmla="*/ 165100 h 3289300"/>
                <a:gd name="connsiteX73" fmla="*/ 4390337 w 5355537"/>
                <a:gd name="connsiteY73" fmla="*/ 139700 h 3289300"/>
                <a:gd name="connsiteX74" fmla="*/ 4428437 w 5355537"/>
                <a:gd name="connsiteY74" fmla="*/ 177800 h 3289300"/>
                <a:gd name="connsiteX75" fmla="*/ 4453837 w 5355537"/>
                <a:gd name="connsiteY75" fmla="*/ 215900 h 3289300"/>
                <a:gd name="connsiteX76" fmla="*/ 4491937 w 5355537"/>
                <a:gd name="connsiteY76" fmla="*/ 139700 h 3289300"/>
                <a:gd name="connsiteX77" fmla="*/ 4530037 w 5355537"/>
                <a:gd name="connsiteY77" fmla="*/ 127000 h 3289300"/>
                <a:gd name="connsiteX78" fmla="*/ 4606237 w 5355537"/>
                <a:gd name="connsiteY78" fmla="*/ 152400 h 3289300"/>
                <a:gd name="connsiteX79" fmla="*/ 4720537 w 5355537"/>
                <a:gd name="connsiteY79" fmla="*/ 165100 h 3289300"/>
                <a:gd name="connsiteX80" fmla="*/ 4745937 w 5355537"/>
                <a:gd name="connsiteY80" fmla="*/ 215900 h 3289300"/>
                <a:gd name="connsiteX81" fmla="*/ 4809437 w 5355537"/>
                <a:gd name="connsiteY81" fmla="*/ 317500 h 3289300"/>
                <a:gd name="connsiteX82" fmla="*/ 4885637 w 5355537"/>
                <a:gd name="connsiteY82" fmla="*/ 304800 h 3289300"/>
                <a:gd name="connsiteX83" fmla="*/ 4923737 w 5355537"/>
                <a:gd name="connsiteY83" fmla="*/ 292100 h 3289300"/>
                <a:gd name="connsiteX84" fmla="*/ 4974537 w 5355537"/>
                <a:gd name="connsiteY84" fmla="*/ 304800 h 3289300"/>
                <a:gd name="connsiteX85" fmla="*/ 5076137 w 5355537"/>
                <a:gd name="connsiteY85" fmla="*/ 330200 h 3289300"/>
                <a:gd name="connsiteX86" fmla="*/ 5126937 w 5355537"/>
                <a:gd name="connsiteY86" fmla="*/ 698500 h 3289300"/>
                <a:gd name="connsiteX87" fmla="*/ 5190437 w 5355537"/>
                <a:gd name="connsiteY87" fmla="*/ 749300 h 3289300"/>
                <a:gd name="connsiteX88" fmla="*/ 5330137 w 5355537"/>
                <a:gd name="connsiteY88" fmla="*/ 825500 h 3289300"/>
                <a:gd name="connsiteX89" fmla="*/ 5292037 w 5355537"/>
                <a:gd name="connsiteY89" fmla="*/ 901700 h 3289300"/>
                <a:gd name="connsiteX90" fmla="*/ 5304737 w 5355537"/>
                <a:gd name="connsiteY90" fmla="*/ 977900 h 3289300"/>
                <a:gd name="connsiteX91" fmla="*/ 5317437 w 5355537"/>
                <a:gd name="connsiteY91" fmla="*/ 1231900 h 3289300"/>
                <a:gd name="connsiteX92" fmla="*/ 5292037 w 5355537"/>
                <a:gd name="connsiteY92" fmla="*/ 1308100 h 3289300"/>
                <a:gd name="connsiteX93" fmla="*/ 5279337 w 5355537"/>
                <a:gd name="connsiteY93" fmla="*/ 1397000 h 3289300"/>
                <a:gd name="connsiteX94" fmla="*/ 5330137 w 5355537"/>
                <a:gd name="connsiteY94" fmla="*/ 1473200 h 3289300"/>
                <a:gd name="connsiteX95" fmla="*/ 5355537 w 5355537"/>
                <a:gd name="connsiteY95" fmla="*/ 1511300 h 3289300"/>
                <a:gd name="connsiteX96" fmla="*/ 5342837 w 5355537"/>
                <a:gd name="connsiteY96" fmla="*/ 1752600 h 3289300"/>
                <a:gd name="connsiteX97" fmla="*/ 5330137 w 5355537"/>
                <a:gd name="connsiteY97" fmla="*/ 1790700 h 3289300"/>
                <a:gd name="connsiteX98" fmla="*/ 5292037 w 5355537"/>
                <a:gd name="connsiteY98" fmla="*/ 1816100 h 3289300"/>
                <a:gd name="connsiteX99" fmla="*/ 5279337 w 5355537"/>
                <a:gd name="connsiteY99" fmla="*/ 1854200 h 3289300"/>
                <a:gd name="connsiteX100" fmla="*/ 5317437 w 5355537"/>
                <a:gd name="connsiteY100" fmla="*/ 1943100 h 3289300"/>
                <a:gd name="connsiteX101" fmla="*/ 5304737 w 5355537"/>
                <a:gd name="connsiteY101" fmla="*/ 2032000 h 3289300"/>
                <a:gd name="connsiteX102" fmla="*/ 5279337 w 5355537"/>
                <a:gd name="connsiteY102" fmla="*/ 2108200 h 3289300"/>
                <a:gd name="connsiteX103" fmla="*/ 5279337 w 5355537"/>
                <a:gd name="connsiteY103" fmla="*/ 2387600 h 3289300"/>
                <a:gd name="connsiteX104" fmla="*/ 5253937 w 5355537"/>
                <a:gd name="connsiteY104" fmla="*/ 2463800 h 3289300"/>
                <a:gd name="connsiteX105" fmla="*/ 5304737 w 5355537"/>
                <a:gd name="connsiteY105" fmla="*/ 2514600 h 3289300"/>
                <a:gd name="connsiteX106" fmla="*/ 5342837 w 5355537"/>
                <a:gd name="connsiteY106" fmla="*/ 2540000 h 3289300"/>
                <a:gd name="connsiteX107" fmla="*/ 5330137 w 5355537"/>
                <a:gd name="connsiteY107" fmla="*/ 2603500 h 3289300"/>
                <a:gd name="connsiteX108" fmla="*/ 5304737 w 5355537"/>
                <a:gd name="connsiteY108" fmla="*/ 2679700 h 3289300"/>
                <a:gd name="connsiteX109" fmla="*/ 5317437 w 5355537"/>
                <a:gd name="connsiteY109" fmla="*/ 2806700 h 3289300"/>
                <a:gd name="connsiteX110" fmla="*/ 5279337 w 5355537"/>
                <a:gd name="connsiteY110" fmla="*/ 2832100 h 3289300"/>
                <a:gd name="connsiteX111" fmla="*/ 5266637 w 5355537"/>
                <a:gd name="connsiteY111" fmla="*/ 2870200 h 3289300"/>
                <a:gd name="connsiteX112" fmla="*/ 5253937 w 5355537"/>
                <a:gd name="connsiteY112" fmla="*/ 3073400 h 3289300"/>
                <a:gd name="connsiteX113" fmla="*/ 5203137 w 5355537"/>
                <a:gd name="connsiteY113" fmla="*/ 3098800 h 3289300"/>
                <a:gd name="connsiteX114" fmla="*/ 5025337 w 5355537"/>
                <a:gd name="connsiteY114" fmla="*/ 3111500 h 3289300"/>
                <a:gd name="connsiteX115" fmla="*/ 4961837 w 5355537"/>
                <a:gd name="connsiteY115" fmla="*/ 3073400 h 3289300"/>
                <a:gd name="connsiteX116" fmla="*/ 4923737 w 5355537"/>
                <a:gd name="connsiteY116" fmla="*/ 3098800 h 3289300"/>
                <a:gd name="connsiteX117" fmla="*/ 4860237 w 5355537"/>
                <a:gd name="connsiteY117" fmla="*/ 3111500 h 3289300"/>
                <a:gd name="connsiteX118" fmla="*/ 4796737 w 5355537"/>
                <a:gd name="connsiteY118" fmla="*/ 3149600 h 3289300"/>
                <a:gd name="connsiteX119" fmla="*/ 4733237 w 5355537"/>
                <a:gd name="connsiteY119" fmla="*/ 3263900 h 3289300"/>
                <a:gd name="connsiteX120" fmla="*/ 4682437 w 5355537"/>
                <a:gd name="connsiteY120" fmla="*/ 3251200 h 3289300"/>
                <a:gd name="connsiteX121" fmla="*/ 4593537 w 5355537"/>
                <a:gd name="connsiteY121" fmla="*/ 3213100 h 3289300"/>
                <a:gd name="connsiteX122" fmla="*/ 4530037 w 5355537"/>
                <a:gd name="connsiteY122" fmla="*/ 3225800 h 3289300"/>
                <a:gd name="connsiteX123" fmla="*/ 4479237 w 5355537"/>
                <a:gd name="connsiteY123" fmla="*/ 3187700 h 3289300"/>
                <a:gd name="connsiteX124" fmla="*/ 4441137 w 5355537"/>
                <a:gd name="connsiteY124" fmla="*/ 3162300 h 3289300"/>
                <a:gd name="connsiteX125" fmla="*/ 4364937 w 5355537"/>
                <a:gd name="connsiteY125" fmla="*/ 3175000 h 3289300"/>
                <a:gd name="connsiteX126" fmla="*/ 4352237 w 5355537"/>
                <a:gd name="connsiteY126" fmla="*/ 3136900 h 3289300"/>
                <a:gd name="connsiteX127" fmla="*/ 4276037 w 5355537"/>
                <a:gd name="connsiteY127" fmla="*/ 3149600 h 3289300"/>
                <a:gd name="connsiteX128" fmla="*/ 4237937 w 5355537"/>
                <a:gd name="connsiteY128" fmla="*/ 3175000 h 3289300"/>
                <a:gd name="connsiteX129" fmla="*/ 4047437 w 5355537"/>
                <a:gd name="connsiteY129" fmla="*/ 3149600 h 3289300"/>
                <a:gd name="connsiteX130" fmla="*/ 3983937 w 5355537"/>
                <a:gd name="connsiteY130" fmla="*/ 3124200 h 3289300"/>
                <a:gd name="connsiteX131" fmla="*/ 3945837 w 5355537"/>
                <a:gd name="connsiteY131" fmla="*/ 3098800 h 3289300"/>
                <a:gd name="connsiteX132" fmla="*/ 3907737 w 5355537"/>
                <a:gd name="connsiteY132" fmla="*/ 3111500 h 3289300"/>
                <a:gd name="connsiteX133" fmla="*/ 3653737 w 5355537"/>
                <a:gd name="connsiteY133" fmla="*/ 3136900 h 3289300"/>
                <a:gd name="connsiteX134" fmla="*/ 3602937 w 5355537"/>
                <a:gd name="connsiteY134" fmla="*/ 3149600 h 3289300"/>
                <a:gd name="connsiteX135" fmla="*/ 3526737 w 5355537"/>
                <a:gd name="connsiteY135" fmla="*/ 3111500 h 3289300"/>
                <a:gd name="connsiteX136" fmla="*/ 3412437 w 5355537"/>
                <a:gd name="connsiteY136" fmla="*/ 3124200 h 3289300"/>
                <a:gd name="connsiteX137" fmla="*/ 3361637 w 5355537"/>
                <a:gd name="connsiteY137" fmla="*/ 3009900 h 3289300"/>
                <a:gd name="connsiteX138" fmla="*/ 3336237 w 5355537"/>
                <a:gd name="connsiteY138" fmla="*/ 2933700 h 3289300"/>
                <a:gd name="connsiteX139" fmla="*/ 3323537 w 5355537"/>
                <a:gd name="connsiteY139" fmla="*/ 2971800 h 3289300"/>
                <a:gd name="connsiteX140" fmla="*/ 3310837 w 5355537"/>
                <a:gd name="connsiteY140" fmla="*/ 3022600 h 3289300"/>
                <a:gd name="connsiteX141" fmla="*/ 3260037 w 5355537"/>
                <a:gd name="connsiteY141" fmla="*/ 3213100 h 3289300"/>
                <a:gd name="connsiteX142" fmla="*/ 3196537 w 5355537"/>
                <a:gd name="connsiteY142" fmla="*/ 3200400 h 3289300"/>
                <a:gd name="connsiteX143" fmla="*/ 3107637 w 5355537"/>
                <a:gd name="connsiteY143" fmla="*/ 3136900 h 3289300"/>
                <a:gd name="connsiteX144" fmla="*/ 3069537 w 5355537"/>
                <a:gd name="connsiteY144" fmla="*/ 3124200 h 3289300"/>
                <a:gd name="connsiteX145" fmla="*/ 3006037 w 5355537"/>
                <a:gd name="connsiteY145" fmla="*/ 3136900 h 3289300"/>
                <a:gd name="connsiteX146" fmla="*/ 2980637 w 5355537"/>
                <a:gd name="connsiteY146" fmla="*/ 3175000 h 3289300"/>
                <a:gd name="connsiteX147" fmla="*/ 2942537 w 5355537"/>
                <a:gd name="connsiteY147" fmla="*/ 3200400 h 3289300"/>
                <a:gd name="connsiteX148" fmla="*/ 2840937 w 5355537"/>
                <a:gd name="connsiteY148" fmla="*/ 3200400 h 3289300"/>
                <a:gd name="connsiteX149" fmla="*/ 2777437 w 5355537"/>
                <a:gd name="connsiteY149" fmla="*/ 3175000 h 3289300"/>
                <a:gd name="connsiteX150" fmla="*/ 2675837 w 5355537"/>
                <a:gd name="connsiteY150" fmla="*/ 3136900 h 3289300"/>
                <a:gd name="connsiteX151" fmla="*/ 2637737 w 5355537"/>
                <a:gd name="connsiteY151" fmla="*/ 3111500 h 3289300"/>
                <a:gd name="connsiteX152" fmla="*/ 2396437 w 5355537"/>
                <a:gd name="connsiteY152" fmla="*/ 3098800 h 3289300"/>
                <a:gd name="connsiteX153" fmla="*/ 2256737 w 5355537"/>
                <a:gd name="connsiteY153" fmla="*/ 3124200 h 3289300"/>
                <a:gd name="connsiteX154" fmla="*/ 2231337 w 5355537"/>
                <a:gd name="connsiteY154" fmla="*/ 3162300 h 3289300"/>
                <a:gd name="connsiteX155" fmla="*/ 2180537 w 5355537"/>
                <a:gd name="connsiteY155" fmla="*/ 3187700 h 3289300"/>
                <a:gd name="connsiteX156" fmla="*/ 2028137 w 5355537"/>
                <a:gd name="connsiteY156" fmla="*/ 3213100 h 3289300"/>
                <a:gd name="connsiteX157" fmla="*/ 2002737 w 5355537"/>
                <a:gd name="connsiteY157" fmla="*/ 3251200 h 3289300"/>
                <a:gd name="connsiteX158" fmla="*/ 1964637 w 5355537"/>
                <a:gd name="connsiteY158" fmla="*/ 3225800 h 3289300"/>
                <a:gd name="connsiteX159" fmla="*/ 1901137 w 5355537"/>
                <a:gd name="connsiteY159" fmla="*/ 3200400 h 3289300"/>
                <a:gd name="connsiteX160" fmla="*/ 1723337 w 5355537"/>
                <a:gd name="connsiteY160" fmla="*/ 3149600 h 3289300"/>
                <a:gd name="connsiteX161" fmla="*/ 1520137 w 5355537"/>
                <a:gd name="connsiteY161" fmla="*/ 3136900 h 3289300"/>
                <a:gd name="connsiteX162" fmla="*/ 1431237 w 5355537"/>
                <a:gd name="connsiteY162" fmla="*/ 3111500 h 3289300"/>
                <a:gd name="connsiteX163" fmla="*/ 1367737 w 5355537"/>
                <a:gd name="connsiteY163" fmla="*/ 3035300 h 3289300"/>
                <a:gd name="connsiteX164" fmla="*/ 1291537 w 5355537"/>
                <a:gd name="connsiteY164" fmla="*/ 3022600 h 3289300"/>
                <a:gd name="connsiteX165" fmla="*/ 1253437 w 5355537"/>
                <a:gd name="connsiteY165" fmla="*/ 3035300 h 3289300"/>
                <a:gd name="connsiteX166" fmla="*/ 1202637 w 5355537"/>
                <a:gd name="connsiteY166" fmla="*/ 3048000 h 3289300"/>
                <a:gd name="connsiteX167" fmla="*/ 1139137 w 5355537"/>
                <a:gd name="connsiteY167" fmla="*/ 3136900 h 3289300"/>
                <a:gd name="connsiteX168" fmla="*/ 1126437 w 5355537"/>
                <a:gd name="connsiteY168" fmla="*/ 3200400 h 3289300"/>
                <a:gd name="connsiteX169" fmla="*/ 1101037 w 5355537"/>
                <a:gd name="connsiteY169" fmla="*/ 3238500 h 3289300"/>
                <a:gd name="connsiteX170" fmla="*/ 1075637 w 5355537"/>
                <a:gd name="connsiteY170" fmla="*/ 3289300 h 3289300"/>
                <a:gd name="connsiteX171" fmla="*/ 1050237 w 5355537"/>
                <a:gd name="connsiteY171" fmla="*/ 3238500 h 3289300"/>
                <a:gd name="connsiteX172" fmla="*/ 999437 w 5355537"/>
                <a:gd name="connsiteY172" fmla="*/ 3060700 h 3289300"/>
                <a:gd name="connsiteX173" fmla="*/ 961337 w 5355537"/>
                <a:gd name="connsiteY173" fmla="*/ 3086100 h 3289300"/>
                <a:gd name="connsiteX174" fmla="*/ 796237 w 5355537"/>
                <a:gd name="connsiteY174" fmla="*/ 3086100 h 3289300"/>
                <a:gd name="connsiteX175" fmla="*/ 732737 w 5355537"/>
                <a:gd name="connsiteY175" fmla="*/ 3098800 h 3289300"/>
                <a:gd name="connsiteX176" fmla="*/ 707337 w 5355537"/>
                <a:gd name="connsiteY176" fmla="*/ 3136900 h 3289300"/>
                <a:gd name="connsiteX177" fmla="*/ 669237 w 5355537"/>
                <a:gd name="connsiteY177" fmla="*/ 3111500 h 3289300"/>
                <a:gd name="connsiteX178" fmla="*/ 567637 w 5355537"/>
                <a:gd name="connsiteY178" fmla="*/ 3060700 h 3289300"/>
                <a:gd name="connsiteX179" fmla="*/ 478737 w 5355537"/>
                <a:gd name="connsiteY179" fmla="*/ 3009900 h 3289300"/>
                <a:gd name="connsiteX180" fmla="*/ 415237 w 5355537"/>
                <a:gd name="connsiteY180" fmla="*/ 3073400 h 3289300"/>
                <a:gd name="connsiteX181" fmla="*/ 377137 w 5355537"/>
                <a:gd name="connsiteY181" fmla="*/ 3086100 h 3289300"/>
                <a:gd name="connsiteX182" fmla="*/ 262837 w 5355537"/>
                <a:gd name="connsiteY182" fmla="*/ 3086100 h 3289300"/>
                <a:gd name="connsiteX183" fmla="*/ 237437 w 5355537"/>
                <a:gd name="connsiteY183" fmla="*/ 3124200 h 3289300"/>
                <a:gd name="connsiteX184" fmla="*/ 212037 w 5355537"/>
                <a:gd name="connsiteY184" fmla="*/ 3086100 h 3289300"/>
                <a:gd name="connsiteX185" fmla="*/ 212037 w 5355537"/>
                <a:gd name="connsiteY185" fmla="*/ 2895600 h 3289300"/>
                <a:gd name="connsiteX186" fmla="*/ 275537 w 5355537"/>
                <a:gd name="connsiteY186" fmla="*/ 2857500 h 3289300"/>
                <a:gd name="connsiteX187" fmla="*/ 326337 w 5355537"/>
                <a:gd name="connsiteY187" fmla="*/ 2844800 h 3289300"/>
                <a:gd name="connsiteX188" fmla="*/ 364437 w 5355537"/>
                <a:gd name="connsiteY188" fmla="*/ 2832100 h 3289300"/>
                <a:gd name="connsiteX189" fmla="*/ 389837 w 5355537"/>
                <a:gd name="connsiteY189" fmla="*/ 2794000 h 3289300"/>
                <a:gd name="connsiteX190" fmla="*/ 351737 w 5355537"/>
                <a:gd name="connsiteY190" fmla="*/ 2781300 h 3289300"/>
                <a:gd name="connsiteX191" fmla="*/ 326337 w 5355537"/>
                <a:gd name="connsiteY191" fmla="*/ 2743200 h 3289300"/>
                <a:gd name="connsiteX192" fmla="*/ 288237 w 5355537"/>
                <a:gd name="connsiteY192" fmla="*/ 2717800 h 3289300"/>
                <a:gd name="connsiteX193" fmla="*/ 250137 w 5355537"/>
                <a:gd name="connsiteY193" fmla="*/ 2679700 h 3289300"/>
                <a:gd name="connsiteX194" fmla="*/ 173937 w 5355537"/>
                <a:gd name="connsiteY194" fmla="*/ 2628900 h 3289300"/>
                <a:gd name="connsiteX195" fmla="*/ 199337 w 5355537"/>
                <a:gd name="connsiteY195" fmla="*/ 2590800 h 3289300"/>
                <a:gd name="connsiteX196" fmla="*/ 237437 w 5355537"/>
                <a:gd name="connsiteY196" fmla="*/ 2501900 h 3289300"/>
                <a:gd name="connsiteX197" fmla="*/ 212037 w 5355537"/>
                <a:gd name="connsiteY197" fmla="*/ 2298700 h 3289300"/>
                <a:gd name="connsiteX198" fmla="*/ 148537 w 5355537"/>
                <a:gd name="connsiteY198" fmla="*/ 2286000 h 3289300"/>
                <a:gd name="connsiteX199" fmla="*/ 135837 w 5355537"/>
                <a:gd name="connsiteY199" fmla="*/ 2247900 h 3289300"/>
                <a:gd name="connsiteX200" fmla="*/ 212037 w 5355537"/>
                <a:gd name="connsiteY200" fmla="*/ 2171700 h 3289300"/>
                <a:gd name="connsiteX201" fmla="*/ 237437 w 5355537"/>
                <a:gd name="connsiteY201" fmla="*/ 2133600 h 3289300"/>
                <a:gd name="connsiteX202" fmla="*/ 224737 w 5355537"/>
                <a:gd name="connsiteY202" fmla="*/ 2019300 h 3289300"/>
                <a:gd name="connsiteX203" fmla="*/ 186637 w 5355537"/>
                <a:gd name="connsiteY203" fmla="*/ 1968500 h 3289300"/>
                <a:gd name="connsiteX204" fmla="*/ 173937 w 5355537"/>
                <a:gd name="connsiteY204" fmla="*/ 1930400 h 3289300"/>
                <a:gd name="connsiteX205" fmla="*/ 186637 w 5355537"/>
                <a:gd name="connsiteY205" fmla="*/ 1765300 h 3289300"/>
                <a:gd name="connsiteX206" fmla="*/ 212037 w 5355537"/>
                <a:gd name="connsiteY206" fmla="*/ 1727200 h 3289300"/>
                <a:gd name="connsiteX207" fmla="*/ 224737 w 5355537"/>
                <a:gd name="connsiteY207" fmla="*/ 1625600 h 3289300"/>
                <a:gd name="connsiteX208" fmla="*/ 275537 w 5355537"/>
                <a:gd name="connsiteY208" fmla="*/ 1612900 h 3289300"/>
                <a:gd name="connsiteX209" fmla="*/ 275537 w 5355537"/>
                <a:gd name="connsiteY209" fmla="*/ 1422400 h 3289300"/>
                <a:gd name="connsiteX210" fmla="*/ 250137 w 5355537"/>
                <a:gd name="connsiteY210" fmla="*/ 1384300 h 3289300"/>
                <a:gd name="connsiteX211" fmla="*/ 224737 w 5355537"/>
                <a:gd name="connsiteY211" fmla="*/ 1295400 h 3289300"/>
                <a:gd name="connsiteX212" fmla="*/ 173937 w 5355537"/>
                <a:gd name="connsiteY212" fmla="*/ 1244600 h 3289300"/>
                <a:gd name="connsiteX213" fmla="*/ 186637 w 5355537"/>
                <a:gd name="connsiteY213" fmla="*/ 1206500 h 3289300"/>
                <a:gd name="connsiteX214" fmla="*/ 351737 w 5355537"/>
                <a:gd name="connsiteY214" fmla="*/ 1155700 h 3289300"/>
                <a:gd name="connsiteX215" fmla="*/ 326337 w 5355537"/>
                <a:gd name="connsiteY215" fmla="*/ 1117600 h 3289300"/>
                <a:gd name="connsiteX216" fmla="*/ 313637 w 5355537"/>
                <a:gd name="connsiteY216" fmla="*/ 1041400 h 3289300"/>
                <a:gd name="connsiteX217" fmla="*/ 214749 w 5355537"/>
                <a:gd name="connsiteY217" fmla="*/ 982452 h 3289300"/>
                <a:gd name="connsiteX218" fmla="*/ 155244 w 5355537"/>
                <a:gd name="connsiteY218" fmla="*/ 926829 h 3289300"/>
                <a:gd name="connsiteX219" fmla="*/ 95739 w 5355537"/>
                <a:gd name="connsiteY219" fmla="*/ 884926 h 3289300"/>
                <a:gd name="connsiteX220" fmla="*/ 148537 w 5355537"/>
                <a:gd name="connsiteY220" fmla="*/ 850900 h 3289300"/>
                <a:gd name="connsiteX221" fmla="*/ 237437 w 5355537"/>
                <a:gd name="connsiteY221" fmla="*/ 838200 h 3289300"/>
                <a:gd name="connsiteX222" fmla="*/ 275537 w 5355537"/>
                <a:gd name="connsiteY222" fmla="*/ 825500 h 3289300"/>
                <a:gd name="connsiteX223" fmla="*/ 284098 w 5355537"/>
                <a:gd name="connsiteY223" fmla="*/ 791474 h 3289300"/>
                <a:gd name="connsiteX224" fmla="*/ 331616 w 5355537"/>
                <a:gd name="connsiteY224" fmla="*/ 786652 h 3289300"/>
                <a:gd name="connsiteX225" fmla="*/ 309569 w 5355537"/>
                <a:gd name="connsiteY225" fmla="*/ 755411 h 3289300"/>
                <a:gd name="connsiteX226" fmla="*/ 251420 w 5355537"/>
                <a:gd name="connsiteY226" fmla="*/ 725189 h 3289300"/>
                <a:gd name="connsiteX227" fmla="*/ 193272 w 5355537"/>
                <a:gd name="connsiteY227" fmla="*/ 665493 h 3289300"/>
                <a:gd name="connsiteX228" fmla="*/ 237437 w 5355537"/>
                <a:gd name="connsiteY228" fmla="*/ 622300 h 3289300"/>
                <a:gd name="connsiteX229" fmla="*/ 250137 w 5355537"/>
                <a:gd name="connsiteY229" fmla="*/ 584200 h 3289300"/>
                <a:gd name="connsiteX230" fmla="*/ 199979 w 5355537"/>
                <a:gd name="connsiteY230" fmla="*/ 542026 h 3289300"/>
                <a:gd name="connsiteX231" fmla="*/ 163877 w 5355537"/>
                <a:gd name="connsiteY231" fmla="*/ 469630 h 3289300"/>
                <a:gd name="connsiteX232" fmla="*/ 203333 w 5355537"/>
                <a:gd name="connsiteY232" fmla="*/ 423652 h 3289300"/>
                <a:gd name="connsiteX233" fmla="*/ 163235 w 5355537"/>
                <a:gd name="connsiteY233" fmla="*/ 372851 h 3289300"/>
                <a:gd name="connsiteX234" fmla="*/ 192702 w 5355537"/>
                <a:gd name="connsiteY234" fmla="*/ 341611 h 3289300"/>
                <a:gd name="connsiteX235" fmla="*/ 154602 w 5355537"/>
                <a:gd name="connsiteY235" fmla="*/ 298689 h 3289300"/>
                <a:gd name="connsiteX236" fmla="*/ 8837 w 5355537"/>
                <a:gd name="connsiteY236" fmla="*/ 203200 h 3289300"/>
                <a:gd name="connsiteX237" fmla="*/ 21537 w 5355537"/>
                <a:gd name="connsiteY237" fmla="*/ 165100 h 3289300"/>
                <a:gd name="connsiteX238" fmla="*/ 59637 w 5355537"/>
                <a:gd name="connsiteY238" fmla="*/ 152400 h 3289300"/>
                <a:gd name="connsiteX239" fmla="*/ 148537 w 5355537"/>
                <a:gd name="connsiteY239" fmla="*/ 139700 h 3289300"/>
                <a:gd name="connsiteX240" fmla="*/ 72337 w 5355537"/>
                <a:gd name="connsiteY240" fmla="*/ 88900 h 3289300"/>
                <a:gd name="connsiteX0" fmla="*/ 71756 w 5354956"/>
                <a:gd name="connsiteY0" fmla="*/ 88900 h 3289300"/>
                <a:gd name="connsiteX1" fmla="*/ 71756 w 5354956"/>
                <a:gd name="connsiteY1" fmla="*/ 88900 h 3289300"/>
                <a:gd name="connsiteX2" fmla="*/ 211456 w 5354956"/>
                <a:gd name="connsiteY2" fmla="*/ 190500 h 3289300"/>
                <a:gd name="connsiteX3" fmla="*/ 249556 w 5354956"/>
                <a:gd name="connsiteY3" fmla="*/ 177800 h 3289300"/>
                <a:gd name="connsiteX4" fmla="*/ 274956 w 5354956"/>
                <a:gd name="connsiteY4" fmla="*/ 139700 h 3289300"/>
                <a:gd name="connsiteX5" fmla="*/ 325756 w 5354956"/>
                <a:gd name="connsiteY5" fmla="*/ 228600 h 3289300"/>
                <a:gd name="connsiteX6" fmla="*/ 516256 w 5354956"/>
                <a:gd name="connsiteY6" fmla="*/ 177800 h 3289300"/>
                <a:gd name="connsiteX7" fmla="*/ 567056 w 5354956"/>
                <a:gd name="connsiteY7" fmla="*/ 190500 h 3289300"/>
                <a:gd name="connsiteX8" fmla="*/ 643256 w 5354956"/>
                <a:gd name="connsiteY8" fmla="*/ 165100 h 3289300"/>
                <a:gd name="connsiteX9" fmla="*/ 732156 w 5354956"/>
                <a:gd name="connsiteY9" fmla="*/ 152400 h 3289300"/>
                <a:gd name="connsiteX10" fmla="*/ 821056 w 5354956"/>
                <a:gd name="connsiteY10" fmla="*/ 139700 h 3289300"/>
                <a:gd name="connsiteX11" fmla="*/ 935356 w 5354956"/>
                <a:gd name="connsiteY11" fmla="*/ 152400 h 3289300"/>
                <a:gd name="connsiteX12" fmla="*/ 986156 w 5354956"/>
                <a:gd name="connsiteY12" fmla="*/ 228600 h 3289300"/>
                <a:gd name="connsiteX13" fmla="*/ 1024256 w 5354956"/>
                <a:gd name="connsiteY13" fmla="*/ 279400 h 3289300"/>
                <a:gd name="connsiteX14" fmla="*/ 1062356 w 5354956"/>
                <a:gd name="connsiteY14" fmla="*/ 152400 h 3289300"/>
                <a:gd name="connsiteX15" fmla="*/ 1087756 w 5354956"/>
                <a:gd name="connsiteY15" fmla="*/ 76200 h 3289300"/>
                <a:gd name="connsiteX16" fmla="*/ 1125856 w 5354956"/>
                <a:gd name="connsiteY16" fmla="*/ 0 h 3289300"/>
                <a:gd name="connsiteX17" fmla="*/ 1189356 w 5354956"/>
                <a:gd name="connsiteY17" fmla="*/ 50800 h 3289300"/>
                <a:gd name="connsiteX18" fmla="*/ 1316356 w 5354956"/>
                <a:gd name="connsiteY18" fmla="*/ 165100 h 3289300"/>
                <a:gd name="connsiteX19" fmla="*/ 1443356 w 5354956"/>
                <a:gd name="connsiteY19" fmla="*/ 152400 h 3289300"/>
                <a:gd name="connsiteX20" fmla="*/ 1481456 w 5354956"/>
                <a:gd name="connsiteY20" fmla="*/ 127000 h 3289300"/>
                <a:gd name="connsiteX21" fmla="*/ 1621156 w 5354956"/>
                <a:gd name="connsiteY21" fmla="*/ 139700 h 3289300"/>
                <a:gd name="connsiteX22" fmla="*/ 1633856 w 5354956"/>
                <a:gd name="connsiteY22" fmla="*/ 101600 h 3289300"/>
                <a:gd name="connsiteX23" fmla="*/ 1684656 w 5354956"/>
                <a:gd name="connsiteY23" fmla="*/ 177800 h 3289300"/>
                <a:gd name="connsiteX24" fmla="*/ 1735456 w 5354956"/>
                <a:gd name="connsiteY24" fmla="*/ 190500 h 3289300"/>
                <a:gd name="connsiteX25" fmla="*/ 1786256 w 5354956"/>
                <a:gd name="connsiteY25" fmla="*/ 152400 h 3289300"/>
                <a:gd name="connsiteX26" fmla="*/ 1837056 w 5354956"/>
                <a:gd name="connsiteY26" fmla="*/ 101600 h 3289300"/>
                <a:gd name="connsiteX27" fmla="*/ 1951356 w 5354956"/>
                <a:gd name="connsiteY27" fmla="*/ 114300 h 3289300"/>
                <a:gd name="connsiteX28" fmla="*/ 1976756 w 5354956"/>
                <a:gd name="connsiteY28" fmla="*/ 165100 h 3289300"/>
                <a:gd name="connsiteX29" fmla="*/ 2040256 w 5354956"/>
                <a:gd name="connsiteY29" fmla="*/ 177800 h 3289300"/>
                <a:gd name="connsiteX30" fmla="*/ 2129156 w 5354956"/>
                <a:gd name="connsiteY30" fmla="*/ 139700 h 3289300"/>
                <a:gd name="connsiteX31" fmla="*/ 2205356 w 5354956"/>
                <a:gd name="connsiteY31" fmla="*/ 127000 h 3289300"/>
                <a:gd name="connsiteX32" fmla="*/ 2357756 w 5354956"/>
                <a:gd name="connsiteY32" fmla="*/ 63500 h 3289300"/>
                <a:gd name="connsiteX33" fmla="*/ 2395856 w 5354956"/>
                <a:gd name="connsiteY33" fmla="*/ 50800 h 3289300"/>
                <a:gd name="connsiteX34" fmla="*/ 2446656 w 5354956"/>
                <a:gd name="connsiteY34" fmla="*/ 127000 h 3289300"/>
                <a:gd name="connsiteX35" fmla="*/ 2560956 w 5354956"/>
                <a:gd name="connsiteY35" fmla="*/ 114300 h 3289300"/>
                <a:gd name="connsiteX36" fmla="*/ 2637156 w 5354956"/>
                <a:gd name="connsiteY36" fmla="*/ 63500 h 3289300"/>
                <a:gd name="connsiteX37" fmla="*/ 2751456 w 5354956"/>
                <a:gd name="connsiteY37" fmla="*/ 50800 h 3289300"/>
                <a:gd name="connsiteX38" fmla="*/ 2789556 w 5354956"/>
                <a:gd name="connsiteY38" fmla="*/ 38100 h 3289300"/>
                <a:gd name="connsiteX39" fmla="*/ 2878456 w 5354956"/>
                <a:gd name="connsiteY39" fmla="*/ 114300 h 3289300"/>
                <a:gd name="connsiteX40" fmla="*/ 2967356 w 5354956"/>
                <a:gd name="connsiteY40" fmla="*/ 88900 h 3289300"/>
                <a:gd name="connsiteX41" fmla="*/ 3005456 w 5354956"/>
                <a:gd name="connsiteY41" fmla="*/ 101600 h 3289300"/>
                <a:gd name="connsiteX42" fmla="*/ 3043556 w 5354956"/>
                <a:gd name="connsiteY42" fmla="*/ 88900 h 3289300"/>
                <a:gd name="connsiteX43" fmla="*/ 3081656 w 5354956"/>
                <a:gd name="connsiteY43" fmla="*/ 63500 h 3289300"/>
                <a:gd name="connsiteX44" fmla="*/ 3119756 w 5354956"/>
                <a:gd name="connsiteY44" fmla="*/ 114300 h 3289300"/>
                <a:gd name="connsiteX45" fmla="*/ 3157856 w 5354956"/>
                <a:gd name="connsiteY45" fmla="*/ 139700 h 3289300"/>
                <a:gd name="connsiteX46" fmla="*/ 3234056 w 5354956"/>
                <a:gd name="connsiteY46" fmla="*/ 165100 h 3289300"/>
                <a:gd name="connsiteX47" fmla="*/ 3284856 w 5354956"/>
                <a:gd name="connsiteY47" fmla="*/ 139700 h 3289300"/>
                <a:gd name="connsiteX48" fmla="*/ 3399156 w 5354956"/>
                <a:gd name="connsiteY48" fmla="*/ 165100 h 3289300"/>
                <a:gd name="connsiteX49" fmla="*/ 3526156 w 5354956"/>
                <a:gd name="connsiteY49" fmla="*/ 152400 h 3289300"/>
                <a:gd name="connsiteX50" fmla="*/ 3576956 w 5354956"/>
                <a:gd name="connsiteY50" fmla="*/ 139700 h 3289300"/>
                <a:gd name="connsiteX51" fmla="*/ 3615056 w 5354956"/>
                <a:gd name="connsiteY51" fmla="*/ 101600 h 3289300"/>
                <a:gd name="connsiteX52" fmla="*/ 3627756 w 5354956"/>
                <a:gd name="connsiteY52" fmla="*/ 63500 h 3289300"/>
                <a:gd name="connsiteX53" fmla="*/ 3703956 w 5354956"/>
                <a:gd name="connsiteY53" fmla="*/ 114300 h 3289300"/>
                <a:gd name="connsiteX54" fmla="*/ 3742056 w 5354956"/>
                <a:gd name="connsiteY54" fmla="*/ 215900 h 3289300"/>
                <a:gd name="connsiteX55" fmla="*/ 3767456 w 5354956"/>
                <a:gd name="connsiteY55" fmla="*/ 254000 h 3289300"/>
                <a:gd name="connsiteX56" fmla="*/ 3780156 w 5354956"/>
                <a:gd name="connsiteY56" fmla="*/ 292100 h 3289300"/>
                <a:gd name="connsiteX57" fmla="*/ 3818256 w 5354956"/>
                <a:gd name="connsiteY57" fmla="*/ 317500 h 3289300"/>
                <a:gd name="connsiteX58" fmla="*/ 3856356 w 5354956"/>
                <a:gd name="connsiteY58" fmla="*/ 355600 h 3289300"/>
                <a:gd name="connsiteX59" fmla="*/ 3932556 w 5354956"/>
                <a:gd name="connsiteY59" fmla="*/ 330200 h 3289300"/>
                <a:gd name="connsiteX60" fmla="*/ 3957956 w 5354956"/>
                <a:gd name="connsiteY60" fmla="*/ 381000 h 3289300"/>
                <a:gd name="connsiteX61" fmla="*/ 3983356 w 5354956"/>
                <a:gd name="connsiteY61" fmla="*/ 444500 h 3289300"/>
                <a:gd name="connsiteX62" fmla="*/ 3996056 w 5354956"/>
                <a:gd name="connsiteY62" fmla="*/ 533400 h 3289300"/>
                <a:gd name="connsiteX63" fmla="*/ 4021456 w 5354956"/>
                <a:gd name="connsiteY63" fmla="*/ 571500 h 3289300"/>
                <a:gd name="connsiteX64" fmla="*/ 4072256 w 5354956"/>
                <a:gd name="connsiteY64" fmla="*/ 469900 h 3289300"/>
                <a:gd name="connsiteX65" fmla="*/ 4097656 w 5354956"/>
                <a:gd name="connsiteY65" fmla="*/ 355600 h 3289300"/>
                <a:gd name="connsiteX66" fmla="*/ 4123056 w 5354956"/>
                <a:gd name="connsiteY66" fmla="*/ 292100 h 3289300"/>
                <a:gd name="connsiteX67" fmla="*/ 4135756 w 5354956"/>
                <a:gd name="connsiteY67" fmla="*/ 203200 h 3289300"/>
                <a:gd name="connsiteX68" fmla="*/ 4148456 w 5354956"/>
                <a:gd name="connsiteY68" fmla="*/ 152400 h 3289300"/>
                <a:gd name="connsiteX69" fmla="*/ 4173856 w 5354956"/>
                <a:gd name="connsiteY69" fmla="*/ 190500 h 3289300"/>
                <a:gd name="connsiteX70" fmla="*/ 4250056 w 5354956"/>
                <a:gd name="connsiteY70" fmla="*/ 228600 h 3289300"/>
                <a:gd name="connsiteX71" fmla="*/ 4338956 w 5354956"/>
                <a:gd name="connsiteY71" fmla="*/ 203200 h 3289300"/>
                <a:gd name="connsiteX72" fmla="*/ 4351656 w 5354956"/>
                <a:gd name="connsiteY72" fmla="*/ 165100 h 3289300"/>
                <a:gd name="connsiteX73" fmla="*/ 4389756 w 5354956"/>
                <a:gd name="connsiteY73" fmla="*/ 139700 h 3289300"/>
                <a:gd name="connsiteX74" fmla="*/ 4427856 w 5354956"/>
                <a:gd name="connsiteY74" fmla="*/ 177800 h 3289300"/>
                <a:gd name="connsiteX75" fmla="*/ 4453256 w 5354956"/>
                <a:gd name="connsiteY75" fmla="*/ 215900 h 3289300"/>
                <a:gd name="connsiteX76" fmla="*/ 4491356 w 5354956"/>
                <a:gd name="connsiteY76" fmla="*/ 139700 h 3289300"/>
                <a:gd name="connsiteX77" fmla="*/ 4529456 w 5354956"/>
                <a:gd name="connsiteY77" fmla="*/ 127000 h 3289300"/>
                <a:gd name="connsiteX78" fmla="*/ 4605656 w 5354956"/>
                <a:gd name="connsiteY78" fmla="*/ 152400 h 3289300"/>
                <a:gd name="connsiteX79" fmla="*/ 4719956 w 5354956"/>
                <a:gd name="connsiteY79" fmla="*/ 165100 h 3289300"/>
                <a:gd name="connsiteX80" fmla="*/ 4745356 w 5354956"/>
                <a:gd name="connsiteY80" fmla="*/ 215900 h 3289300"/>
                <a:gd name="connsiteX81" fmla="*/ 4808856 w 5354956"/>
                <a:gd name="connsiteY81" fmla="*/ 317500 h 3289300"/>
                <a:gd name="connsiteX82" fmla="*/ 4885056 w 5354956"/>
                <a:gd name="connsiteY82" fmla="*/ 304800 h 3289300"/>
                <a:gd name="connsiteX83" fmla="*/ 4923156 w 5354956"/>
                <a:gd name="connsiteY83" fmla="*/ 292100 h 3289300"/>
                <a:gd name="connsiteX84" fmla="*/ 4973956 w 5354956"/>
                <a:gd name="connsiteY84" fmla="*/ 304800 h 3289300"/>
                <a:gd name="connsiteX85" fmla="*/ 5075556 w 5354956"/>
                <a:gd name="connsiteY85" fmla="*/ 330200 h 3289300"/>
                <a:gd name="connsiteX86" fmla="*/ 5126356 w 5354956"/>
                <a:gd name="connsiteY86" fmla="*/ 698500 h 3289300"/>
                <a:gd name="connsiteX87" fmla="*/ 5189856 w 5354956"/>
                <a:gd name="connsiteY87" fmla="*/ 749300 h 3289300"/>
                <a:gd name="connsiteX88" fmla="*/ 5329556 w 5354956"/>
                <a:gd name="connsiteY88" fmla="*/ 825500 h 3289300"/>
                <a:gd name="connsiteX89" fmla="*/ 5291456 w 5354956"/>
                <a:gd name="connsiteY89" fmla="*/ 901700 h 3289300"/>
                <a:gd name="connsiteX90" fmla="*/ 5304156 w 5354956"/>
                <a:gd name="connsiteY90" fmla="*/ 977900 h 3289300"/>
                <a:gd name="connsiteX91" fmla="*/ 5316856 w 5354956"/>
                <a:gd name="connsiteY91" fmla="*/ 1231900 h 3289300"/>
                <a:gd name="connsiteX92" fmla="*/ 5291456 w 5354956"/>
                <a:gd name="connsiteY92" fmla="*/ 1308100 h 3289300"/>
                <a:gd name="connsiteX93" fmla="*/ 5278756 w 5354956"/>
                <a:gd name="connsiteY93" fmla="*/ 1397000 h 3289300"/>
                <a:gd name="connsiteX94" fmla="*/ 5329556 w 5354956"/>
                <a:gd name="connsiteY94" fmla="*/ 1473200 h 3289300"/>
                <a:gd name="connsiteX95" fmla="*/ 5354956 w 5354956"/>
                <a:gd name="connsiteY95" fmla="*/ 1511300 h 3289300"/>
                <a:gd name="connsiteX96" fmla="*/ 5342256 w 5354956"/>
                <a:gd name="connsiteY96" fmla="*/ 1752600 h 3289300"/>
                <a:gd name="connsiteX97" fmla="*/ 5329556 w 5354956"/>
                <a:gd name="connsiteY97" fmla="*/ 1790700 h 3289300"/>
                <a:gd name="connsiteX98" fmla="*/ 5291456 w 5354956"/>
                <a:gd name="connsiteY98" fmla="*/ 1816100 h 3289300"/>
                <a:gd name="connsiteX99" fmla="*/ 5278756 w 5354956"/>
                <a:gd name="connsiteY99" fmla="*/ 1854200 h 3289300"/>
                <a:gd name="connsiteX100" fmla="*/ 5316856 w 5354956"/>
                <a:gd name="connsiteY100" fmla="*/ 1943100 h 3289300"/>
                <a:gd name="connsiteX101" fmla="*/ 5304156 w 5354956"/>
                <a:gd name="connsiteY101" fmla="*/ 2032000 h 3289300"/>
                <a:gd name="connsiteX102" fmla="*/ 5278756 w 5354956"/>
                <a:gd name="connsiteY102" fmla="*/ 2108200 h 3289300"/>
                <a:gd name="connsiteX103" fmla="*/ 5278756 w 5354956"/>
                <a:gd name="connsiteY103" fmla="*/ 2387600 h 3289300"/>
                <a:gd name="connsiteX104" fmla="*/ 5253356 w 5354956"/>
                <a:gd name="connsiteY104" fmla="*/ 2463800 h 3289300"/>
                <a:gd name="connsiteX105" fmla="*/ 5304156 w 5354956"/>
                <a:gd name="connsiteY105" fmla="*/ 2514600 h 3289300"/>
                <a:gd name="connsiteX106" fmla="*/ 5342256 w 5354956"/>
                <a:gd name="connsiteY106" fmla="*/ 2540000 h 3289300"/>
                <a:gd name="connsiteX107" fmla="*/ 5329556 w 5354956"/>
                <a:gd name="connsiteY107" fmla="*/ 2603500 h 3289300"/>
                <a:gd name="connsiteX108" fmla="*/ 5304156 w 5354956"/>
                <a:gd name="connsiteY108" fmla="*/ 2679700 h 3289300"/>
                <a:gd name="connsiteX109" fmla="*/ 5316856 w 5354956"/>
                <a:gd name="connsiteY109" fmla="*/ 2806700 h 3289300"/>
                <a:gd name="connsiteX110" fmla="*/ 5278756 w 5354956"/>
                <a:gd name="connsiteY110" fmla="*/ 2832100 h 3289300"/>
                <a:gd name="connsiteX111" fmla="*/ 5266056 w 5354956"/>
                <a:gd name="connsiteY111" fmla="*/ 2870200 h 3289300"/>
                <a:gd name="connsiteX112" fmla="*/ 5253356 w 5354956"/>
                <a:gd name="connsiteY112" fmla="*/ 3073400 h 3289300"/>
                <a:gd name="connsiteX113" fmla="*/ 5202556 w 5354956"/>
                <a:gd name="connsiteY113" fmla="*/ 3098800 h 3289300"/>
                <a:gd name="connsiteX114" fmla="*/ 5024756 w 5354956"/>
                <a:gd name="connsiteY114" fmla="*/ 3111500 h 3289300"/>
                <a:gd name="connsiteX115" fmla="*/ 4961256 w 5354956"/>
                <a:gd name="connsiteY115" fmla="*/ 3073400 h 3289300"/>
                <a:gd name="connsiteX116" fmla="*/ 4923156 w 5354956"/>
                <a:gd name="connsiteY116" fmla="*/ 3098800 h 3289300"/>
                <a:gd name="connsiteX117" fmla="*/ 4859656 w 5354956"/>
                <a:gd name="connsiteY117" fmla="*/ 3111500 h 3289300"/>
                <a:gd name="connsiteX118" fmla="*/ 4796156 w 5354956"/>
                <a:gd name="connsiteY118" fmla="*/ 3149600 h 3289300"/>
                <a:gd name="connsiteX119" fmla="*/ 4732656 w 5354956"/>
                <a:gd name="connsiteY119" fmla="*/ 3263900 h 3289300"/>
                <a:gd name="connsiteX120" fmla="*/ 4681856 w 5354956"/>
                <a:gd name="connsiteY120" fmla="*/ 3251200 h 3289300"/>
                <a:gd name="connsiteX121" fmla="*/ 4592956 w 5354956"/>
                <a:gd name="connsiteY121" fmla="*/ 3213100 h 3289300"/>
                <a:gd name="connsiteX122" fmla="*/ 4529456 w 5354956"/>
                <a:gd name="connsiteY122" fmla="*/ 3225800 h 3289300"/>
                <a:gd name="connsiteX123" fmla="*/ 4478656 w 5354956"/>
                <a:gd name="connsiteY123" fmla="*/ 3187700 h 3289300"/>
                <a:gd name="connsiteX124" fmla="*/ 4440556 w 5354956"/>
                <a:gd name="connsiteY124" fmla="*/ 3162300 h 3289300"/>
                <a:gd name="connsiteX125" fmla="*/ 4364356 w 5354956"/>
                <a:gd name="connsiteY125" fmla="*/ 3175000 h 3289300"/>
                <a:gd name="connsiteX126" fmla="*/ 4351656 w 5354956"/>
                <a:gd name="connsiteY126" fmla="*/ 3136900 h 3289300"/>
                <a:gd name="connsiteX127" fmla="*/ 4275456 w 5354956"/>
                <a:gd name="connsiteY127" fmla="*/ 3149600 h 3289300"/>
                <a:gd name="connsiteX128" fmla="*/ 4237356 w 5354956"/>
                <a:gd name="connsiteY128" fmla="*/ 3175000 h 3289300"/>
                <a:gd name="connsiteX129" fmla="*/ 4046856 w 5354956"/>
                <a:gd name="connsiteY129" fmla="*/ 3149600 h 3289300"/>
                <a:gd name="connsiteX130" fmla="*/ 3983356 w 5354956"/>
                <a:gd name="connsiteY130" fmla="*/ 3124200 h 3289300"/>
                <a:gd name="connsiteX131" fmla="*/ 3945256 w 5354956"/>
                <a:gd name="connsiteY131" fmla="*/ 3098800 h 3289300"/>
                <a:gd name="connsiteX132" fmla="*/ 3907156 w 5354956"/>
                <a:gd name="connsiteY132" fmla="*/ 3111500 h 3289300"/>
                <a:gd name="connsiteX133" fmla="*/ 3653156 w 5354956"/>
                <a:gd name="connsiteY133" fmla="*/ 3136900 h 3289300"/>
                <a:gd name="connsiteX134" fmla="*/ 3602356 w 5354956"/>
                <a:gd name="connsiteY134" fmla="*/ 3149600 h 3289300"/>
                <a:gd name="connsiteX135" fmla="*/ 3526156 w 5354956"/>
                <a:gd name="connsiteY135" fmla="*/ 3111500 h 3289300"/>
                <a:gd name="connsiteX136" fmla="*/ 3411856 w 5354956"/>
                <a:gd name="connsiteY136" fmla="*/ 3124200 h 3289300"/>
                <a:gd name="connsiteX137" fmla="*/ 3361056 w 5354956"/>
                <a:gd name="connsiteY137" fmla="*/ 3009900 h 3289300"/>
                <a:gd name="connsiteX138" fmla="*/ 3335656 w 5354956"/>
                <a:gd name="connsiteY138" fmla="*/ 2933700 h 3289300"/>
                <a:gd name="connsiteX139" fmla="*/ 3322956 w 5354956"/>
                <a:gd name="connsiteY139" fmla="*/ 2971800 h 3289300"/>
                <a:gd name="connsiteX140" fmla="*/ 3310256 w 5354956"/>
                <a:gd name="connsiteY140" fmla="*/ 3022600 h 3289300"/>
                <a:gd name="connsiteX141" fmla="*/ 3259456 w 5354956"/>
                <a:gd name="connsiteY141" fmla="*/ 3213100 h 3289300"/>
                <a:gd name="connsiteX142" fmla="*/ 3195956 w 5354956"/>
                <a:gd name="connsiteY142" fmla="*/ 3200400 h 3289300"/>
                <a:gd name="connsiteX143" fmla="*/ 3107056 w 5354956"/>
                <a:gd name="connsiteY143" fmla="*/ 3136900 h 3289300"/>
                <a:gd name="connsiteX144" fmla="*/ 3068956 w 5354956"/>
                <a:gd name="connsiteY144" fmla="*/ 3124200 h 3289300"/>
                <a:gd name="connsiteX145" fmla="*/ 3005456 w 5354956"/>
                <a:gd name="connsiteY145" fmla="*/ 3136900 h 3289300"/>
                <a:gd name="connsiteX146" fmla="*/ 2980056 w 5354956"/>
                <a:gd name="connsiteY146" fmla="*/ 3175000 h 3289300"/>
                <a:gd name="connsiteX147" fmla="*/ 2941956 w 5354956"/>
                <a:gd name="connsiteY147" fmla="*/ 3200400 h 3289300"/>
                <a:gd name="connsiteX148" fmla="*/ 2840356 w 5354956"/>
                <a:gd name="connsiteY148" fmla="*/ 3200400 h 3289300"/>
                <a:gd name="connsiteX149" fmla="*/ 2776856 w 5354956"/>
                <a:gd name="connsiteY149" fmla="*/ 3175000 h 3289300"/>
                <a:gd name="connsiteX150" fmla="*/ 2675256 w 5354956"/>
                <a:gd name="connsiteY150" fmla="*/ 3136900 h 3289300"/>
                <a:gd name="connsiteX151" fmla="*/ 2637156 w 5354956"/>
                <a:gd name="connsiteY151" fmla="*/ 3111500 h 3289300"/>
                <a:gd name="connsiteX152" fmla="*/ 2395856 w 5354956"/>
                <a:gd name="connsiteY152" fmla="*/ 3098800 h 3289300"/>
                <a:gd name="connsiteX153" fmla="*/ 2256156 w 5354956"/>
                <a:gd name="connsiteY153" fmla="*/ 3124200 h 3289300"/>
                <a:gd name="connsiteX154" fmla="*/ 2230756 w 5354956"/>
                <a:gd name="connsiteY154" fmla="*/ 3162300 h 3289300"/>
                <a:gd name="connsiteX155" fmla="*/ 2179956 w 5354956"/>
                <a:gd name="connsiteY155" fmla="*/ 3187700 h 3289300"/>
                <a:gd name="connsiteX156" fmla="*/ 2027556 w 5354956"/>
                <a:gd name="connsiteY156" fmla="*/ 3213100 h 3289300"/>
                <a:gd name="connsiteX157" fmla="*/ 2002156 w 5354956"/>
                <a:gd name="connsiteY157" fmla="*/ 3251200 h 3289300"/>
                <a:gd name="connsiteX158" fmla="*/ 1964056 w 5354956"/>
                <a:gd name="connsiteY158" fmla="*/ 3225800 h 3289300"/>
                <a:gd name="connsiteX159" fmla="*/ 1900556 w 5354956"/>
                <a:gd name="connsiteY159" fmla="*/ 3200400 h 3289300"/>
                <a:gd name="connsiteX160" fmla="*/ 1722756 w 5354956"/>
                <a:gd name="connsiteY160" fmla="*/ 3149600 h 3289300"/>
                <a:gd name="connsiteX161" fmla="*/ 1519556 w 5354956"/>
                <a:gd name="connsiteY161" fmla="*/ 3136900 h 3289300"/>
                <a:gd name="connsiteX162" fmla="*/ 1430656 w 5354956"/>
                <a:gd name="connsiteY162" fmla="*/ 3111500 h 3289300"/>
                <a:gd name="connsiteX163" fmla="*/ 1367156 w 5354956"/>
                <a:gd name="connsiteY163" fmla="*/ 3035300 h 3289300"/>
                <a:gd name="connsiteX164" fmla="*/ 1290956 w 5354956"/>
                <a:gd name="connsiteY164" fmla="*/ 3022600 h 3289300"/>
                <a:gd name="connsiteX165" fmla="*/ 1252856 w 5354956"/>
                <a:gd name="connsiteY165" fmla="*/ 3035300 h 3289300"/>
                <a:gd name="connsiteX166" fmla="*/ 1202056 w 5354956"/>
                <a:gd name="connsiteY166" fmla="*/ 3048000 h 3289300"/>
                <a:gd name="connsiteX167" fmla="*/ 1138556 w 5354956"/>
                <a:gd name="connsiteY167" fmla="*/ 3136900 h 3289300"/>
                <a:gd name="connsiteX168" fmla="*/ 1125856 w 5354956"/>
                <a:gd name="connsiteY168" fmla="*/ 3200400 h 3289300"/>
                <a:gd name="connsiteX169" fmla="*/ 1100456 w 5354956"/>
                <a:gd name="connsiteY169" fmla="*/ 3238500 h 3289300"/>
                <a:gd name="connsiteX170" fmla="*/ 1075056 w 5354956"/>
                <a:gd name="connsiteY170" fmla="*/ 3289300 h 3289300"/>
                <a:gd name="connsiteX171" fmla="*/ 1049656 w 5354956"/>
                <a:gd name="connsiteY171" fmla="*/ 3238500 h 3289300"/>
                <a:gd name="connsiteX172" fmla="*/ 998856 w 5354956"/>
                <a:gd name="connsiteY172" fmla="*/ 3060700 h 3289300"/>
                <a:gd name="connsiteX173" fmla="*/ 960756 w 5354956"/>
                <a:gd name="connsiteY173" fmla="*/ 3086100 h 3289300"/>
                <a:gd name="connsiteX174" fmla="*/ 795656 w 5354956"/>
                <a:gd name="connsiteY174" fmla="*/ 3086100 h 3289300"/>
                <a:gd name="connsiteX175" fmla="*/ 732156 w 5354956"/>
                <a:gd name="connsiteY175" fmla="*/ 3098800 h 3289300"/>
                <a:gd name="connsiteX176" fmla="*/ 706756 w 5354956"/>
                <a:gd name="connsiteY176" fmla="*/ 3136900 h 3289300"/>
                <a:gd name="connsiteX177" fmla="*/ 668656 w 5354956"/>
                <a:gd name="connsiteY177" fmla="*/ 3111500 h 3289300"/>
                <a:gd name="connsiteX178" fmla="*/ 567056 w 5354956"/>
                <a:gd name="connsiteY178" fmla="*/ 3060700 h 3289300"/>
                <a:gd name="connsiteX179" fmla="*/ 478156 w 5354956"/>
                <a:gd name="connsiteY179" fmla="*/ 3009900 h 3289300"/>
                <a:gd name="connsiteX180" fmla="*/ 414656 w 5354956"/>
                <a:gd name="connsiteY180" fmla="*/ 3073400 h 3289300"/>
                <a:gd name="connsiteX181" fmla="*/ 376556 w 5354956"/>
                <a:gd name="connsiteY181" fmla="*/ 3086100 h 3289300"/>
                <a:gd name="connsiteX182" fmla="*/ 262256 w 5354956"/>
                <a:gd name="connsiteY182" fmla="*/ 3086100 h 3289300"/>
                <a:gd name="connsiteX183" fmla="*/ 236856 w 5354956"/>
                <a:gd name="connsiteY183" fmla="*/ 3124200 h 3289300"/>
                <a:gd name="connsiteX184" fmla="*/ 211456 w 5354956"/>
                <a:gd name="connsiteY184" fmla="*/ 3086100 h 3289300"/>
                <a:gd name="connsiteX185" fmla="*/ 211456 w 5354956"/>
                <a:gd name="connsiteY185" fmla="*/ 2895600 h 3289300"/>
                <a:gd name="connsiteX186" fmla="*/ 274956 w 5354956"/>
                <a:gd name="connsiteY186" fmla="*/ 2857500 h 3289300"/>
                <a:gd name="connsiteX187" fmla="*/ 325756 w 5354956"/>
                <a:gd name="connsiteY187" fmla="*/ 2844800 h 3289300"/>
                <a:gd name="connsiteX188" fmla="*/ 363856 w 5354956"/>
                <a:gd name="connsiteY188" fmla="*/ 2832100 h 3289300"/>
                <a:gd name="connsiteX189" fmla="*/ 389256 w 5354956"/>
                <a:gd name="connsiteY189" fmla="*/ 2794000 h 3289300"/>
                <a:gd name="connsiteX190" fmla="*/ 351156 w 5354956"/>
                <a:gd name="connsiteY190" fmla="*/ 2781300 h 3289300"/>
                <a:gd name="connsiteX191" fmla="*/ 325756 w 5354956"/>
                <a:gd name="connsiteY191" fmla="*/ 2743200 h 3289300"/>
                <a:gd name="connsiteX192" fmla="*/ 287656 w 5354956"/>
                <a:gd name="connsiteY192" fmla="*/ 2717800 h 3289300"/>
                <a:gd name="connsiteX193" fmla="*/ 249556 w 5354956"/>
                <a:gd name="connsiteY193" fmla="*/ 2679700 h 3289300"/>
                <a:gd name="connsiteX194" fmla="*/ 173356 w 5354956"/>
                <a:gd name="connsiteY194" fmla="*/ 2628900 h 3289300"/>
                <a:gd name="connsiteX195" fmla="*/ 198756 w 5354956"/>
                <a:gd name="connsiteY195" fmla="*/ 2590800 h 3289300"/>
                <a:gd name="connsiteX196" fmla="*/ 236856 w 5354956"/>
                <a:gd name="connsiteY196" fmla="*/ 2501900 h 3289300"/>
                <a:gd name="connsiteX197" fmla="*/ 211456 w 5354956"/>
                <a:gd name="connsiteY197" fmla="*/ 2298700 h 3289300"/>
                <a:gd name="connsiteX198" fmla="*/ 147956 w 5354956"/>
                <a:gd name="connsiteY198" fmla="*/ 2286000 h 3289300"/>
                <a:gd name="connsiteX199" fmla="*/ 135256 w 5354956"/>
                <a:gd name="connsiteY199" fmla="*/ 2247900 h 3289300"/>
                <a:gd name="connsiteX200" fmla="*/ 211456 w 5354956"/>
                <a:gd name="connsiteY200" fmla="*/ 2171700 h 3289300"/>
                <a:gd name="connsiteX201" fmla="*/ 236856 w 5354956"/>
                <a:gd name="connsiteY201" fmla="*/ 2133600 h 3289300"/>
                <a:gd name="connsiteX202" fmla="*/ 224156 w 5354956"/>
                <a:gd name="connsiteY202" fmla="*/ 2019300 h 3289300"/>
                <a:gd name="connsiteX203" fmla="*/ 186056 w 5354956"/>
                <a:gd name="connsiteY203" fmla="*/ 1968500 h 3289300"/>
                <a:gd name="connsiteX204" fmla="*/ 173356 w 5354956"/>
                <a:gd name="connsiteY204" fmla="*/ 1930400 h 3289300"/>
                <a:gd name="connsiteX205" fmla="*/ 186056 w 5354956"/>
                <a:gd name="connsiteY205" fmla="*/ 1765300 h 3289300"/>
                <a:gd name="connsiteX206" fmla="*/ 211456 w 5354956"/>
                <a:gd name="connsiteY206" fmla="*/ 1727200 h 3289300"/>
                <a:gd name="connsiteX207" fmla="*/ 224156 w 5354956"/>
                <a:gd name="connsiteY207" fmla="*/ 1625600 h 3289300"/>
                <a:gd name="connsiteX208" fmla="*/ 274956 w 5354956"/>
                <a:gd name="connsiteY208" fmla="*/ 1612900 h 3289300"/>
                <a:gd name="connsiteX209" fmla="*/ 274956 w 5354956"/>
                <a:gd name="connsiteY209" fmla="*/ 1422400 h 3289300"/>
                <a:gd name="connsiteX210" fmla="*/ 249556 w 5354956"/>
                <a:gd name="connsiteY210" fmla="*/ 1384300 h 3289300"/>
                <a:gd name="connsiteX211" fmla="*/ 224156 w 5354956"/>
                <a:gd name="connsiteY211" fmla="*/ 1295400 h 3289300"/>
                <a:gd name="connsiteX212" fmla="*/ 173356 w 5354956"/>
                <a:gd name="connsiteY212" fmla="*/ 1244600 h 3289300"/>
                <a:gd name="connsiteX213" fmla="*/ 186056 w 5354956"/>
                <a:gd name="connsiteY213" fmla="*/ 1206500 h 3289300"/>
                <a:gd name="connsiteX214" fmla="*/ 351156 w 5354956"/>
                <a:gd name="connsiteY214" fmla="*/ 1155700 h 3289300"/>
                <a:gd name="connsiteX215" fmla="*/ 325756 w 5354956"/>
                <a:gd name="connsiteY215" fmla="*/ 1117600 h 3289300"/>
                <a:gd name="connsiteX216" fmla="*/ 313056 w 5354956"/>
                <a:gd name="connsiteY216" fmla="*/ 1041400 h 3289300"/>
                <a:gd name="connsiteX217" fmla="*/ 214168 w 5354956"/>
                <a:gd name="connsiteY217" fmla="*/ 982452 h 3289300"/>
                <a:gd name="connsiteX218" fmla="*/ 154663 w 5354956"/>
                <a:gd name="connsiteY218" fmla="*/ 926829 h 3289300"/>
                <a:gd name="connsiteX219" fmla="*/ 95158 w 5354956"/>
                <a:gd name="connsiteY219" fmla="*/ 884926 h 3289300"/>
                <a:gd name="connsiteX220" fmla="*/ 147956 w 5354956"/>
                <a:gd name="connsiteY220" fmla="*/ 850900 h 3289300"/>
                <a:gd name="connsiteX221" fmla="*/ 236856 w 5354956"/>
                <a:gd name="connsiteY221" fmla="*/ 838200 h 3289300"/>
                <a:gd name="connsiteX222" fmla="*/ 274956 w 5354956"/>
                <a:gd name="connsiteY222" fmla="*/ 825500 h 3289300"/>
                <a:gd name="connsiteX223" fmla="*/ 283517 w 5354956"/>
                <a:gd name="connsiteY223" fmla="*/ 791474 h 3289300"/>
                <a:gd name="connsiteX224" fmla="*/ 331035 w 5354956"/>
                <a:gd name="connsiteY224" fmla="*/ 786652 h 3289300"/>
                <a:gd name="connsiteX225" fmla="*/ 308988 w 5354956"/>
                <a:gd name="connsiteY225" fmla="*/ 755411 h 3289300"/>
                <a:gd name="connsiteX226" fmla="*/ 250839 w 5354956"/>
                <a:gd name="connsiteY226" fmla="*/ 725189 h 3289300"/>
                <a:gd name="connsiteX227" fmla="*/ 192691 w 5354956"/>
                <a:gd name="connsiteY227" fmla="*/ 665493 h 3289300"/>
                <a:gd name="connsiteX228" fmla="*/ 236856 w 5354956"/>
                <a:gd name="connsiteY228" fmla="*/ 622300 h 3289300"/>
                <a:gd name="connsiteX229" fmla="*/ 249556 w 5354956"/>
                <a:gd name="connsiteY229" fmla="*/ 584200 h 3289300"/>
                <a:gd name="connsiteX230" fmla="*/ 199398 w 5354956"/>
                <a:gd name="connsiteY230" fmla="*/ 542026 h 3289300"/>
                <a:gd name="connsiteX231" fmla="*/ 163296 w 5354956"/>
                <a:gd name="connsiteY231" fmla="*/ 469630 h 3289300"/>
                <a:gd name="connsiteX232" fmla="*/ 202752 w 5354956"/>
                <a:gd name="connsiteY232" fmla="*/ 423652 h 3289300"/>
                <a:gd name="connsiteX233" fmla="*/ 162654 w 5354956"/>
                <a:gd name="connsiteY233" fmla="*/ 372851 h 3289300"/>
                <a:gd name="connsiteX234" fmla="*/ 192121 w 5354956"/>
                <a:gd name="connsiteY234" fmla="*/ 341611 h 3289300"/>
                <a:gd name="connsiteX235" fmla="*/ 154021 w 5354956"/>
                <a:gd name="connsiteY235" fmla="*/ 298689 h 3289300"/>
                <a:gd name="connsiteX236" fmla="*/ 146049 w 5354956"/>
                <a:gd name="connsiteY236" fmla="*/ 247257 h 3289300"/>
                <a:gd name="connsiteX237" fmla="*/ 8256 w 5354956"/>
                <a:gd name="connsiteY237" fmla="*/ 203200 h 3289300"/>
                <a:gd name="connsiteX238" fmla="*/ 20956 w 5354956"/>
                <a:gd name="connsiteY238" fmla="*/ 165100 h 3289300"/>
                <a:gd name="connsiteX239" fmla="*/ 59056 w 5354956"/>
                <a:gd name="connsiteY239" fmla="*/ 152400 h 3289300"/>
                <a:gd name="connsiteX240" fmla="*/ 147956 w 5354956"/>
                <a:gd name="connsiteY240" fmla="*/ 139700 h 3289300"/>
                <a:gd name="connsiteX241" fmla="*/ 71756 w 5354956"/>
                <a:gd name="connsiteY241" fmla="*/ 88900 h 3289300"/>
                <a:gd name="connsiteX0" fmla="*/ 53176 w 5336376"/>
                <a:gd name="connsiteY0" fmla="*/ 88900 h 3289300"/>
                <a:gd name="connsiteX1" fmla="*/ 53176 w 5336376"/>
                <a:gd name="connsiteY1" fmla="*/ 88900 h 3289300"/>
                <a:gd name="connsiteX2" fmla="*/ 192876 w 5336376"/>
                <a:gd name="connsiteY2" fmla="*/ 190500 h 3289300"/>
                <a:gd name="connsiteX3" fmla="*/ 230976 w 5336376"/>
                <a:gd name="connsiteY3" fmla="*/ 177800 h 3289300"/>
                <a:gd name="connsiteX4" fmla="*/ 256376 w 5336376"/>
                <a:gd name="connsiteY4" fmla="*/ 139700 h 3289300"/>
                <a:gd name="connsiteX5" fmla="*/ 307176 w 5336376"/>
                <a:gd name="connsiteY5" fmla="*/ 228600 h 3289300"/>
                <a:gd name="connsiteX6" fmla="*/ 497676 w 5336376"/>
                <a:gd name="connsiteY6" fmla="*/ 177800 h 3289300"/>
                <a:gd name="connsiteX7" fmla="*/ 548476 w 5336376"/>
                <a:gd name="connsiteY7" fmla="*/ 190500 h 3289300"/>
                <a:gd name="connsiteX8" fmla="*/ 624676 w 5336376"/>
                <a:gd name="connsiteY8" fmla="*/ 165100 h 3289300"/>
                <a:gd name="connsiteX9" fmla="*/ 713576 w 5336376"/>
                <a:gd name="connsiteY9" fmla="*/ 152400 h 3289300"/>
                <a:gd name="connsiteX10" fmla="*/ 802476 w 5336376"/>
                <a:gd name="connsiteY10" fmla="*/ 139700 h 3289300"/>
                <a:gd name="connsiteX11" fmla="*/ 916776 w 5336376"/>
                <a:gd name="connsiteY11" fmla="*/ 152400 h 3289300"/>
                <a:gd name="connsiteX12" fmla="*/ 967576 w 5336376"/>
                <a:gd name="connsiteY12" fmla="*/ 228600 h 3289300"/>
                <a:gd name="connsiteX13" fmla="*/ 1005676 w 5336376"/>
                <a:gd name="connsiteY13" fmla="*/ 279400 h 3289300"/>
                <a:gd name="connsiteX14" fmla="*/ 1043776 w 5336376"/>
                <a:gd name="connsiteY14" fmla="*/ 152400 h 3289300"/>
                <a:gd name="connsiteX15" fmla="*/ 1069176 w 5336376"/>
                <a:gd name="connsiteY15" fmla="*/ 76200 h 3289300"/>
                <a:gd name="connsiteX16" fmla="*/ 1107276 w 5336376"/>
                <a:gd name="connsiteY16" fmla="*/ 0 h 3289300"/>
                <a:gd name="connsiteX17" fmla="*/ 1170776 w 5336376"/>
                <a:gd name="connsiteY17" fmla="*/ 50800 h 3289300"/>
                <a:gd name="connsiteX18" fmla="*/ 1297776 w 5336376"/>
                <a:gd name="connsiteY18" fmla="*/ 165100 h 3289300"/>
                <a:gd name="connsiteX19" fmla="*/ 1424776 w 5336376"/>
                <a:gd name="connsiteY19" fmla="*/ 152400 h 3289300"/>
                <a:gd name="connsiteX20" fmla="*/ 1462876 w 5336376"/>
                <a:gd name="connsiteY20" fmla="*/ 127000 h 3289300"/>
                <a:gd name="connsiteX21" fmla="*/ 1602576 w 5336376"/>
                <a:gd name="connsiteY21" fmla="*/ 139700 h 3289300"/>
                <a:gd name="connsiteX22" fmla="*/ 1615276 w 5336376"/>
                <a:gd name="connsiteY22" fmla="*/ 101600 h 3289300"/>
                <a:gd name="connsiteX23" fmla="*/ 1666076 w 5336376"/>
                <a:gd name="connsiteY23" fmla="*/ 177800 h 3289300"/>
                <a:gd name="connsiteX24" fmla="*/ 1716876 w 5336376"/>
                <a:gd name="connsiteY24" fmla="*/ 190500 h 3289300"/>
                <a:gd name="connsiteX25" fmla="*/ 1767676 w 5336376"/>
                <a:gd name="connsiteY25" fmla="*/ 152400 h 3289300"/>
                <a:gd name="connsiteX26" fmla="*/ 1818476 w 5336376"/>
                <a:gd name="connsiteY26" fmla="*/ 101600 h 3289300"/>
                <a:gd name="connsiteX27" fmla="*/ 1932776 w 5336376"/>
                <a:gd name="connsiteY27" fmla="*/ 114300 h 3289300"/>
                <a:gd name="connsiteX28" fmla="*/ 1958176 w 5336376"/>
                <a:gd name="connsiteY28" fmla="*/ 165100 h 3289300"/>
                <a:gd name="connsiteX29" fmla="*/ 2021676 w 5336376"/>
                <a:gd name="connsiteY29" fmla="*/ 177800 h 3289300"/>
                <a:gd name="connsiteX30" fmla="*/ 2110576 w 5336376"/>
                <a:gd name="connsiteY30" fmla="*/ 139700 h 3289300"/>
                <a:gd name="connsiteX31" fmla="*/ 2186776 w 5336376"/>
                <a:gd name="connsiteY31" fmla="*/ 127000 h 3289300"/>
                <a:gd name="connsiteX32" fmla="*/ 2339176 w 5336376"/>
                <a:gd name="connsiteY32" fmla="*/ 63500 h 3289300"/>
                <a:gd name="connsiteX33" fmla="*/ 2377276 w 5336376"/>
                <a:gd name="connsiteY33" fmla="*/ 50800 h 3289300"/>
                <a:gd name="connsiteX34" fmla="*/ 2428076 w 5336376"/>
                <a:gd name="connsiteY34" fmla="*/ 127000 h 3289300"/>
                <a:gd name="connsiteX35" fmla="*/ 2542376 w 5336376"/>
                <a:gd name="connsiteY35" fmla="*/ 114300 h 3289300"/>
                <a:gd name="connsiteX36" fmla="*/ 2618576 w 5336376"/>
                <a:gd name="connsiteY36" fmla="*/ 63500 h 3289300"/>
                <a:gd name="connsiteX37" fmla="*/ 2732876 w 5336376"/>
                <a:gd name="connsiteY37" fmla="*/ 50800 h 3289300"/>
                <a:gd name="connsiteX38" fmla="*/ 2770976 w 5336376"/>
                <a:gd name="connsiteY38" fmla="*/ 38100 h 3289300"/>
                <a:gd name="connsiteX39" fmla="*/ 2859876 w 5336376"/>
                <a:gd name="connsiteY39" fmla="*/ 114300 h 3289300"/>
                <a:gd name="connsiteX40" fmla="*/ 2948776 w 5336376"/>
                <a:gd name="connsiteY40" fmla="*/ 88900 h 3289300"/>
                <a:gd name="connsiteX41" fmla="*/ 2986876 w 5336376"/>
                <a:gd name="connsiteY41" fmla="*/ 101600 h 3289300"/>
                <a:gd name="connsiteX42" fmla="*/ 3024976 w 5336376"/>
                <a:gd name="connsiteY42" fmla="*/ 88900 h 3289300"/>
                <a:gd name="connsiteX43" fmla="*/ 3063076 w 5336376"/>
                <a:gd name="connsiteY43" fmla="*/ 63500 h 3289300"/>
                <a:gd name="connsiteX44" fmla="*/ 3101176 w 5336376"/>
                <a:gd name="connsiteY44" fmla="*/ 114300 h 3289300"/>
                <a:gd name="connsiteX45" fmla="*/ 3139276 w 5336376"/>
                <a:gd name="connsiteY45" fmla="*/ 139700 h 3289300"/>
                <a:gd name="connsiteX46" fmla="*/ 3215476 w 5336376"/>
                <a:gd name="connsiteY46" fmla="*/ 165100 h 3289300"/>
                <a:gd name="connsiteX47" fmla="*/ 3266276 w 5336376"/>
                <a:gd name="connsiteY47" fmla="*/ 139700 h 3289300"/>
                <a:gd name="connsiteX48" fmla="*/ 3380576 w 5336376"/>
                <a:gd name="connsiteY48" fmla="*/ 165100 h 3289300"/>
                <a:gd name="connsiteX49" fmla="*/ 3507576 w 5336376"/>
                <a:gd name="connsiteY49" fmla="*/ 152400 h 3289300"/>
                <a:gd name="connsiteX50" fmla="*/ 3558376 w 5336376"/>
                <a:gd name="connsiteY50" fmla="*/ 139700 h 3289300"/>
                <a:gd name="connsiteX51" fmla="*/ 3596476 w 5336376"/>
                <a:gd name="connsiteY51" fmla="*/ 101600 h 3289300"/>
                <a:gd name="connsiteX52" fmla="*/ 3609176 w 5336376"/>
                <a:gd name="connsiteY52" fmla="*/ 63500 h 3289300"/>
                <a:gd name="connsiteX53" fmla="*/ 3685376 w 5336376"/>
                <a:gd name="connsiteY53" fmla="*/ 114300 h 3289300"/>
                <a:gd name="connsiteX54" fmla="*/ 3723476 w 5336376"/>
                <a:gd name="connsiteY54" fmla="*/ 215900 h 3289300"/>
                <a:gd name="connsiteX55" fmla="*/ 3748876 w 5336376"/>
                <a:gd name="connsiteY55" fmla="*/ 254000 h 3289300"/>
                <a:gd name="connsiteX56" fmla="*/ 3761576 w 5336376"/>
                <a:gd name="connsiteY56" fmla="*/ 292100 h 3289300"/>
                <a:gd name="connsiteX57" fmla="*/ 3799676 w 5336376"/>
                <a:gd name="connsiteY57" fmla="*/ 317500 h 3289300"/>
                <a:gd name="connsiteX58" fmla="*/ 3837776 w 5336376"/>
                <a:gd name="connsiteY58" fmla="*/ 355600 h 3289300"/>
                <a:gd name="connsiteX59" fmla="*/ 3913976 w 5336376"/>
                <a:gd name="connsiteY59" fmla="*/ 330200 h 3289300"/>
                <a:gd name="connsiteX60" fmla="*/ 3939376 w 5336376"/>
                <a:gd name="connsiteY60" fmla="*/ 381000 h 3289300"/>
                <a:gd name="connsiteX61" fmla="*/ 3964776 w 5336376"/>
                <a:gd name="connsiteY61" fmla="*/ 444500 h 3289300"/>
                <a:gd name="connsiteX62" fmla="*/ 3977476 w 5336376"/>
                <a:gd name="connsiteY62" fmla="*/ 533400 h 3289300"/>
                <a:gd name="connsiteX63" fmla="*/ 4002876 w 5336376"/>
                <a:gd name="connsiteY63" fmla="*/ 571500 h 3289300"/>
                <a:gd name="connsiteX64" fmla="*/ 4053676 w 5336376"/>
                <a:gd name="connsiteY64" fmla="*/ 469900 h 3289300"/>
                <a:gd name="connsiteX65" fmla="*/ 4079076 w 5336376"/>
                <a:gd name="connsiteY65" fmla="*/ 355600 h 3289300"/>
                <a:gd name="connsiteX66" fmla="*/ 4104476 w 5336376"/>
                <a:gd name="connsiteY66" fmla="*/ 292100 h 3289300"/>
                <a:gd name="connsiteX67" fmla="*/ 4117176 w 5336376"/>
                <a:gd name="connsiteY67" fmla="*/ 203200 h 3289300"/>
                <a:gd name="connsiteX68" fmla="*/ 4129876 w 5336376"/>
                <a:gd name="connsiteY68" fmla="*/ 152400 h 3289300"/>
                <a:gd name="connsiteX69" fmla="*/ 4155276 w 5336376"/>
                <a:gd name="connsiteY69" fmla="*/ 190500 h 3289300"/>
                <a:gd name="connsiteX70" fmla="*/ 4231476 w 5336376"/>
                <a:gd name="connsiteY70" fmla="*/ 228600 h 3289300"/>
                <a:gd name="connsiteX71" fmla="*/ 4320376 w 5336376"/>
                <a:gd name="connsiteY71" fmla="*/ 203200 h 3289300"/>
                <a:gd name="connsiteX72" fmla="*/ 4333076 w 5336376"/>
                <a:gd name="connsiteY72" fmla="*/ 165100 h 3289300"/>
                <a:gd name="connsiteX73" fmla="*/ 4371176 w 5336376"/>
                <a:gd name="connsiteY73" fmla="*/ 139700 h 3289300"/>
                <a:gd name="connsiteX74" fmla="*/ 4409276 w 5336376"/>
                <a:gd name="connsiteY74" fmla="*/ 177800 h 3289300"/>
                <a:gd name="connsiteX75" fmla="*/ 4434676 w 5336376"/>
                <a:gd name="connsiteY75" fmla="*/ 215900 h 3289300"/>
                <a:gd name="connsiteX76" fmla="*/ 4472776 w 5336376"/>
                <a:gd name="connsiteY76" fmla="*/ 139700 h 3289300"/>
                <a:gd name="connsiteX77" fmla="*/ 4510876 w 5336376"/>
                <a:gd name="connsiteY77" fmla="*/ 127000 h 3289300"/>
                <a:gd name="connsiteX78" fmla="*/ 4587076 w 5336376"/>
                <a:gd name="connsiteY78" fmla="*/ 152400 h 3289300"/>
                <a:gd name="connsiteX79" fmla="*/ 4701376 w 5336376"/>
                <a:gd name="connsiteY79" fmla="*/ 165100 h 3289300"/>
                <a:gd name="connsiteX80" fmla="*/ 4726776 w 5336376"/>
                <a:gd name="connsiteY80" fmla="*/ 215900 h 3289300"/>
                <a:gd name="connsiteX81" fmla="*/ 4790276 w 5336376"/>
                <a:gd name="connsiteY81" fmla="*/ 317500 h 3289300"/>
                <a:gd name="connsiteX82" fmla="*/ 4866476 w 5336376"/>
                <a:gd name="connsiteY82" fmla="*/ 304800 h 3289300"/>
                <a:gd name="connsiteX83" fmla="*/ 4904576 w 5336376"/>
                <a:gd name="connsiteY83" fmla="*/ 292100 h 3289300"/>
                <a:gd name="connsiteX84" fmla="*/ 4955376 w 5336376"/>
                <a:gd name="connsiteY84" fmla="*/ 304800 h 3289300"/>
                <a:gd name="connsiteX85" fmla="*/ 5056976 w 5336376"/>
                <a:gd name="connsiteY85" fmla="*/ 330200 h 3289300"/>
                <a:gd name="connsiteX86" fmla="*/ 5107776 w 5336376"/>
                <a:gd name="connsiteY86" fmla="*/ 698500 h 3289300"/>
                <a:gd name="connsiteX87" fmla="*/ 5171276 w 5336376"/>
                <a:gd name="connsiteY87" fmla="*/ 749300 h 3289300"/>
                <a:gd name="connsiteX88" fmla="*/ 5310976 w 5336376"/>
                <a:gd name="connsiteY88" fmla="*/ 825500 h 3289300"/>
                <a:gd name="connsiteX89" fmla="*/ 5272876 w 5336376"/>
                <a:gd name="connsiteY89" fmla="*/ 901700 h 3289300"/>
                <a:gd name="connsiteX90" fmla="*/ 5285576 w 5336376"/>
                <a:gd name="connsiteY90" fmla="*/ 977900 h 3289300"/>
                <a:gd name="connsiteX91" fmla="*/ 5298276 w 5336376"/>
                <a:gd name="connsiteY91" fmla="*/ 1231900 h 3289300"/>
                <a:gd name="connsiteX92" fmla="*/ 5272876 w 5336376"/>
                <a:gd name="connsiteY92" fmla="*/ 1308100 h 3289300"/>
                <a:gd name="connsiteX93" fmla="*/ 5260176 w 5336376"/>
                <a:gd name="connsiteY93" fmla="*/ 1397000 h 3289300"/>
                <a:gd name="connsiteX94" fmla="*/ 5310976 w 5336376"/>
                <a:gd name="connsiteY94" fmla="*/ 1473200 h 3289300"/>
                <a:gd name="connsiteX95" fmla="*/ 5336376 w 5336376"/>
                <a:gd name="connsiteY95" fmla="*/ 1511300 h 3289300"/>
                <a:gd name="connsiteX96" fmla="*/ 5323676 w 5336376"/>
                <a:gd name="connsiteY96" fmla="*/ 1752600 h 3289300"/>
                <a:gd name="connsiteX97" fmla="*/ 5310976 w 5336376"/>
                <a:gd name="connsiteY97" fmla="*/ 1790700 h 3289300"/>
                <a:gd name="connsiteX98" fmla="*/ 5272876 w 5336376"/>
                <a:gd name="connsiteY98" fmla="*/ 1816100 h 3289300"/>
                <a:gd name="connsiteX99" fmla="*/ 5260176 w 5336376"/>
                <a:gd name="connsiteY99" fmla="*/ 1854200 h 3289300"/>
                <a:gd name="connsiteX100" fmla="*/ 5298276 w 5336376"/>
                <a:gd name="connsiteY100" fmla="*/ 1943100 h 3289300"/>
                <a:gd name="connsiteX101" fmla="*/ 5285576 w 5336376"/>
                <a:gd name="connsiteY101" fmla="*/ 2032000 h 3289300"/>
                <a:gd name="connsiteX102" fmla="*/ 5260176 w 5336376"/>
                <a:gd name="connsiteY102" fmla="*/ 2108200 h 3289300"/>
                <a:gd name="connsiteX103" fmla="*/ 5260176 w 5336376"/>
                <a:gd name="connsiteY103" fmla="*/ 2387600 h 3289300"/>
                <a:gd name="connsiteX104" fmla="*/ 5234776 w 5336376"/>
                <a:gd name="connsiteY104" fmla="*/ 2463800 h 3289300"/>
                <a:gd name="connsiteX105" fmla="*/ 5285576 w 5336376"/>
                <a:gd name="connsiteY105" fmla="*/ 2514600 h 3289300"/>
                <a:gd name="connsiteX106" fmla="*/ 5323676 w 5336376"/>
                <a:gd name="connsiteY106" fmla="*/ 2540000 h 3289300"/>
                <a:gd name="connsiteX107" fmla="*/ 5310976 w 5336376"/>
                <a:gd name="connsiteY107" fmla="*/ 2603500 h 3289300"/>
                <a:gd name="connsiteX108" fmla="*/ 5285576 w 5336376"/>
                <a:gd name="connsiteY108" fmla="*/ 2679700 h 3289300"/>
                <a:gd name="connsiteX109" fmla="*/ 5298276 w 5336376"/>
                <a:gd name="connsiteY109" fmla="*/ 2806700 h 3289300"/>
                <a:gd name="connsiteX110" fmla="*/ 5260176 w 5336376"/>
                <a:gd name="connsiteY110" fmla="*/ 2832100 h 3289300"/>
                <a:gd name="connsiteX111" fmla="*/ 5247476 w 5336376"/>
                <a:gd name="connsiteY111" fmla="*/ 2870200 h 3289300"/>
                <a:gd name="connsiteX112" fmla="*/ 5234776 w 5336376"/>
                <a:gd name="connsiteY112" fmla="*/ 3073400 h 3289300"/>
                <a:gd name="connsiteX113" fmla="*/ 5183976 w 5336376"/>
                <a:gd name="connsiteY113" fmla="*/ 3098800 h 3289300"/>
                <a:gd name="connsiteX114" fmla="*/ 5006176 w 5336376"/>
                <a:gd name="connsiteY114" fmla="*/ 3111500 h 3289300"/>
                <a:gd name="connsiteX115" fmla="*/ 4942676 w 5336376"/>
                <a:gd name="connsiteY115" fmla="*/ 3073400 h 3289300"/>
                <a:gd name="connsiteX116" fmla="*/ 4904576 w 5336376"/>
                <a:gd name="connsiteY116" fmla="*/ 3098800 h 3289300"/>
                <a:gd name="connsiteX117" fmla="*/ 4841076 w 5336376"/>
                <a:gd name="connsiteY117" fmla="*/ 3111500 h 3289300"/>
                <a:gd name="connsiteX118" fmla="*/ 4777576 w 5336376"/>
                <a:gd name="connsiteY118" fmla="*/ 3149600 h 3289300"/>
                <a:gd name="connsiteX119" fmla="*/ 4714076 w 5336376"/>
                <a:gd name="connsiteY119" fmla="*/ 3263900 h 3289300"/>
                <a:gd name="connsiteX120" fmla="*/ 4663276 w 5336376"/>
                <a:gd name="connsiteY120" fmla="*/ 3251200 h 3289300"/>
                <a:gd name="connsiteX121" fmla="*/ 4574376 w 5336376"/>
                <a:gd name="connsiteY121" fmla="*/ 3213100 h 3289300"/>
                <a:gd name="connsiteX122" fmla="*/ 4510876 w 5336376"/>
                <a:gd name="connsiteY122" fmla="*/ 3225800 h 3289300"/>
                <a:gd name="connsiteX123" fmla="*/ 4460076 w 5336376"/>
                <a:gd name="connsiteY123" fmla="*/ 3187700 h 3289300"/>
                <a:gd name="connsiteX124" fmla="*/ 4421976 w 5336376"/>
                <a:gd name="connsiteY124" fmla="*/ 3162300 h 3289300"/>
                <a:gd name="connsiteX125" fmla="*/ 4345776 w 5336376"/>
                <a:gd name="connsiteY125" fmla="*/ 3175000 h 3289300"/>
                <a:gd name="connsiteX126" fmla="*/ 4333076 w 5336376"/>
                <a:gd name="connsiteY126" fmla="*/ 3136900 h 3289300"/>
                <a:gd name="connsiteX127" fmla="*/ 4256876 w 5336376"/>
                <a:gd name="connsiteY127" fmla="*/ 3149600 h 3289300"/>
                <a:gd name="connsiteX128" fmla="*/ 4218776 w 5336376"/>
                <a:gd name="connsiteY128" fmla="*/ 3175000 h 3289300"/>
                <a:gd name="connsiteX129" fmla="*/ 4028276 w 5336376"/>
                <a:gd name="connsiteY129" fmla="*/ 3149600 h 3289300"/>
                <a:gd name="connsiteX130" fmla="*/ 3964776 w 5336376"/>
                <a:gd name="connsiteY130" fmla="*/ 3124200 h 3289300"/>
                <a:gd name="connsiteX131" fmla="*/ 3926676 w 5336376"/>
                <a:gd name="connsiteY131" fmla="*/ 3098800 h 3289300"/>
                <a:gd name="connsiteX132" fmla="*/ 3888576 w 5336376"/>
                <a:gd name="connsiteY132" fmla="*/ 3111500 h 3289300"/>
                <a:gd name="connsiteX133" fmla="*/ 3634576 w 5336376"/>
                <a:gd name="connsiteY133" fmla="*/ 3136900 h 3289300"/>
                <a:gd name="connsiteX134" fmla="*/ 3583776 w 5336376"/>
                <a:gd name="connsiteY134" fmla="*/ 3149600 h 3289300"/>
                <a:gd name="connsiteX135" fmla="*/ 3507576 w 5336376"/>
                <a:gd name="connsiteY135" fmla="*/ 3111500 h 3289300"/>
                <a:gd name="connsiteX136" fmla="*/ 3393276 w 5336376"/>
                <a:gd name="connsiteY136" fmla="*/ 3124200 h 3289300"/>
                <a:gd name="connsiteX137" fmla="*/ 3342476 w 5336376"/>
                <a:gd name="connsiteY137" fmla="*/ 3009900 h 3289300"/>
                <a:gd name="connsiteX138" fmla="*/ 3317076 w 5336376"/>
                <a:gd name="connsiteY138" fmla="*/ 2933700 h 3289300"/>
                <a:gd name="connsiteX139" fmla="*/ 3304376 w 5336376"/>
                <a:gd name="connsiteY139" fmla="*/ 2971800 h 3289300"/>
                <a:gd name="connsiteX140" fmla="*/ 3291676 w 5336376"/>
                <a:gd name="connsiteY140" fmla="*/ 3022600 h 3289300"/>
                <a:gd name="connsiteX141" fmla="*/ 3240876 w 5336376"/>
                <a:gd name="connsiteY141" fmla="*/ 3213100 h 3289300"/>
                <a:gd name="connsiteX142" fmla="*/ 3177376 w 5336376"/>
                <a:gd name="connsiteY142" fmla="*/ 3200400 h 3289300"/>
                <a:gd name="connsiteX143" fmla="*/ 3088476 w 5336376"/>
                <a:gd name="connsiteY143" fmla="*/ 3136900 h 3289300"/>
                <a:gd name="connsiteX144" fmla="*/ 3050376 w 5336376"/>
                <a:gd name="connsiteY144" fmla="*/ 3124200 h 3289300"/>
                <a:gd name="connsiteX145" fmla="*/ 2986876 w 5336376"/>
                <a:gd name="connsiteY145" fmla="*/ 3136900 h 3289300"/>
                <a:gd name="connsiteX146" fmla="*/ 2961476 w 5336376"/>
                <a:gd name="connsiteY146" fmla="*/ 3175000 h 3289300"/>
                <a:gd name="connsiteX147" fmla="*/ 2923376 w 5336376"/>
                <a:gd name="connsiteY147" fmla="*/ 3200400 h 3289300"/>
                <a:gd name="connsiteX148" fmla="*/ 2821776 w 5336376"/>
                <a:gd name="connsiteY148" fmla="*/ 3200400 h 3289300"/>
                <a:gd name="connsiteX149" fmla="*/ 2758276 w 5336376"/>
                <a:gd name="connsiteY149" fmla="*/ 3175000 h 3289300"/>
                <a:gd name="connsiteX150" fmla="*/ 2656676 w 5336376"/>
                <a:gd name="connsiteY150" fmla="*/ 3136900 h 3289300"/>
                <a:gd name="connsiteX151" fmla="*/ 2618576 w 5336376"/>
                <a:gd name="connsiteY151" fmla="*/ 3111500 h 3289300"/>
                <a:gd name="connsiteX152" fmla="*/ 2377276 w 5336376"/>
                <a:gd name="connsiteY152" fmla="*/ 3098800 h 3289300"/>
                <a:gd name="connsiteX153" fmla="*/ 2237576 w 5336376"/>
                <a:gd name="connsiteY153" fmla="*/ 3124200 h 3289300"/>
                <a:gd name="connsiteX154" fmla="*/ 2212176 w 5336376"/>
                <a:gd name="connsiteY154" fmla="*/ 3162300 h 3289300"/>
                <a:gd name="connsiteX155" fmla="*/ 2161376 w 5336376"/>
                <a:gd name="connsiteY155" fmla="*/ 3187700 h 3289300"/>
                <a:gd name="connsiteX156" fmla="*/ 2008976 w 5336376"/>
                <a:gd name="connsiteY156" fmla="*/ 3213100 h 3289300"/>
                <a:gd name="connsiteX157" fmla="*/ 1983576 w 5336376"/>
                <a:gd name="connsiteY157" fmla="*/ 3251200 h 3289300"/>
                <a:gd name="connsiteX158" fmla="*/ 1945476 w 5336376"/>
                <a:gd name="connsiteY158" fmla="*/ 3225800 h 3289300"/>
                <a:gd name="connsiteX159" fmla="*/ 1881976 w 5336376"/>
                <a:gd name="connsiteY159" fmla="*/ 3200400 h 3289300"/>
                <a:gd name="connsiteX160" fmla="*/ 1704176 w 5336376"/>
                <a:gd name="connsiteY160" fmla="*/ 3149600 h 3289300"/>
                <a:gd name="connsiteX161" fmla="*/ 1500976 w 5336376"/>
                <a:gd name="connsiteY161" fmla="*/ 3136900 h 3289300"/>
                <a:gd name="connsiteX162" fmla="*/ 1412076 w 5336376"/>
                <a:gd name="connsiteY162" fmla="*/ 3111500 h 3289300"/>
                <a:gd name="connsiteX163" fmla="*/ 1348576 w 5336376"/>
                <a:gd name="connsiteY163" fmla="*/ 3035300 h 3289300"/>
                <a:gd name="connsiteX164" fmla="*/ 1272376 w 5336376"/>
                <a:gd name="connsiteY164" fmla="*/ 3022600 h 3289300"/>
                <a:gd name="connsiteX165" fmla="*/ 1234276 w 5336376"/>
                <a:gd name="connsiteY165" fmla="*/ 3035300 h 3289300"/>
                <a:gd name="connsiteX166" fmla="*/ 1183476 w 5336376"/>
                <a:gd name="connsiteY166" fmla="*/ 3048000 h 3289300"/>
                <a:gd name="connsiteX167" fmla="*/ 1119976 w 5336376"/>
                <a:gd name="connsiteY167" fmla="*/ 3136900 h 3289300"/>
                <a:gd name="connsiteX168" fmla="*/ 1107276 w 5336376"/>
                <a:gd name="connsiteY168" fmla="*/ 3200400 h 3289300"/>
                <a:gd name="connsiteX169" fmla="*/ 1081876 w 5336376"/>
                <a:gd name="connsiteY169" fmla="*/ 3238500 h 3289300"/>
                <a:gd name="connsiteX170" fmla="*/ 1056476 w 5336376"/>
                <a:gd name="connsiteY170" fmla="*/ 3289300 h 3289300"/>
                <a:gd name="connsiteX171" fmla="*/ 1031076 w 5336376"/>
                <a:gd name="connsiteY171" fmla="*/ 3238500 h 3289300"/>
                <a:gd name="connsiteX172" fmla="*/ 980276 w 5336376"/>
                <a:gd name="connsiteY172" fmla="*/ 3060700 h 3289300"/>
                <a:gd name="connsiteX173" fmla="*/ 942176 w 5336376"/>
                <a:gd name="connsiteY173" fmla="*/ 3086100 h 3289300"/>
                <a:gd name="connsiteX174" fmla="*/ 777076 w 5336376"/>
                <a:gd name="connsiteY174" fmla="*/ 3086100 h 3289300"/>
                <a:gd name="connsiteX175" fmla="*/ 713576 w 5336376"/>
                <a:gd name="connsiteY175" fmla="*/ 3098800 h 3289300"/>
                <a:gd name="connsiteX176" fmla="*/ 688176 w 5336376"/>
                <a:gd name="connsiteY176" fmla="*/ 3136900 h 3289300"/>
                <a:gd name="connsiteX177" fmla="*/ 650076 w 5336376"/>
                <a:gd name="connsiteY177" fmla="*/ 3111500 h 3289300"/>
                <a:gd name="connsiteX178" fmla="*/ 548476 w 5336376"/>
                <a:gd name="connsiteY178" fmla="*/ 3060700 h 3289300"/>
                <a:gd name="connsiteX179" fmla="*/ 459576 w 5336376"/>
                <a:gd name="connsiteY179" fmla="*/ 3009900 h 3289300"/>
                <a:gd name="connsiteX180" fmla="*/ 396076 w 5336376"/>
                <a:gd name="connsiteY180" fmla="*/ 3073400 h 3289300"/>
                <a:gd name="connsiteX181" fmla="*/ 357976 w 5336376"/>
                <a:gd name="connsiteY181" fmla="*/ 3086100 h 3289300"/>
                <a:gd name="connsiteX182" fmla="*/ 243676 w 5336376"/>
                <a:gd name="connsiteY182" fmla="*/ 3086100 h 3289300"/>
                <a:gd name="connsiteX183" fmla="*/ 218276 w 5336376"/>
                <a:gd name="connsiteY183" fmla="*/ 3124200 h 3289300"/>
                <a:gd name="connsiteX184" fmla="*/ 192876 w 5336376"/>
                <a:gd name="connsiteY184" fmla="*/ 3086100 h 3289300"/>
                <a:gd name="connsiteX185" fmla="*/ 192876 w 5336376"/>
                <a:gd name="connsiteY185" fmla="*/ 2895600 h 3289300"/>
                <a:gd name="connsiteX186" fmla="*/ 256376 w 5336376"/>
                <a:gd name="connsiteY186" fmla="*/ 2857500 h 3289300"/>
                <a:gd name="connsiteX187" fmla="*/ 307176 w 5336376"/>
                <a:gd name="connsiteY187" fmla="*/ 2844800 h 3289300"/>
                <a:gd name="connsiteX188" fmla="*/ 345276 w 5336376"/>
                <a:gd name="connsiteY188" fmla="*/ 2832100 h 3289300"/>
                <a:gd name="connsiteX189" fmla="*/ 370676 w 5336376"/>
                <a:gd name="connsiteY189" fmla="*/ 2794000 h 3289300"/>
                <a:gd name="connsiteX190" fmla="*/ 332576 w 5336376"/>
                <a:gd name="connsiteY190" fmla="*/ 2781300 h 3289300"/>
                <a:gd name="connsiteX191" fmla="*/ 307176 w 5336376"/>
                <a:gd name="connsiteY191" fmla="*/ 2743200 h 3289300"/>
                <a:gd name="connsiteX192" fmla="*/ 269076 w 5336376"/>
                <a:gd name="connsiteY192" fmla="*/ 2717800 h 3289300"/>
                <a:gd name="connsiteX193" fmla="*/ 230976 w 5336376"/>
                <a:gd name="connsiteY193" fmla="*/ 2679700 h 3289300"/>
                <a:gd name="connsiteX194" fmla="*/ 154776 w 5336376"/>
                <a:gd name="connsiteY194" fmla="*/ 2628900 h 3289300"/>
                <a:gd name="connsiteX195" fmla="*/ 180176 w 5336376"/>
                <a:gd name="connsiteY195" fmla="*/ 2590800 h 3289300"/>
                <a:gd name="connsiteX196" fmla="*/ 218276 w 5336376"/>
                <a:gd name="connsiteY196" fmla="*/ 2501900 h 3289300"/>
                <a:gd name="connsiteX197" fmla="*/ 192876 w 5336376"/>
                <a:gd name="connsiteY197" fmla="*/ 2298700 h 3289300"/>
                <a:gd name="connsiteX198" fmla="*/ 129376 w 5336376"/>
                <a:gd name="connsiteY198" fmla="*/ 2286000 h 3289300"/>
                <a:gd name="connsiteX199" fmla="*/ 116676 w 5336376"/>
                <a:gd name="connsiteY199" fmla="*/ 2247900 h 3289300"/>
                <a:gd name="connsiteX200" fmla="*/ 192876 w 5336376"/>
                <a:gd name="connsiteY200" fmla="*/ 2171700 h 3289300"/>
                <a:gd name="connsiteX201" fmla="*/ 218276 w 5336376"/>
                <a:gd name="connsiteY201" fmla="*/ 2133600 h 3289300"/>
                <a:gd name="connsiteX202" fmla="*/ 205576 w 5336376"/>
                <a:gd name="connsiteY202" fmla="*/ 2019300 h 3289300"/>
                <a:gd name="connsiteX203" fmla="*/ 167476 w 5336376"/>
                <a:gd name="connsiteY203" fmla="*/ 1968500 h 3289300"/>
                <a:gd name="connsiteX204" fmla="*/ 154776 w 5336376"/>
                <a:gd name="connsiteY204" fmla="*/ 1930400 h 3289300"/>
                <a:gd name="connsiteX205" fmla="*/ 167476 w 5336376"/>
                <a:gd name="connsiteY205" fmla="*/ 1765300 h 3289300"/>
                <a:gd name="connsiteX206" fmla="*/ 192876 w 5336376"/>
                <a:gd name="connsiteY206" fmla="*/ 1727200 h 3289300"/>
                <a:gd name="connsiteX207" fmla="*/ 205576 w 5336376"/>
                <a:gd name="connsiteY207" fmla="*/ 1625600 h 3289300"/>
                <a:gd name="connsiteX208" fmla="*/ 256376 w 5336376"/>
                <a:gd name="connsiteY208" fmla="*/ 1612900 h 3289300"/>
                <a:gd name="connsiteX209" fmla="*/ 256376 w 5336376"/>
                <a:gd name="connsiteY209" fmla="*/ 1422400 h 3289300"/>
                <a:gd name="connsiteX210" fmla="*/ 230976 w 5336376"/>
                <a:gd name="connsiteY210" fmla="*/ 1384300 h 3289300"/>
                <a:gd name="connsiteX211" fmla="*/ 205576 w 5336376"/>
                <a:gd name="connsiteY211" fmla="*/ 1295400 h 3289300"/>
                <a:gd name="connsiteX212" fmla="*/ 154776 w 5336376"/>
                <a:gd name="connsiteY212" fmla="*/ 1244600 h 3289300"/>
                <a:gd name="connsiteX213" fmla="*/ 167476 w 5336376"/>
                <a:gd name="connsiteY213" fmla="*/ 1206500 h 3289300"/>
                <a:gd name="connsiteX214" fmla="*/ 332576 w 5336376"/>
                <a:gd name="connsiteY214" fmla="*/ 1155700 h 3289300"/>
                <a:gd name="connsiteX215" fmla="*/ 307176 w 5336376"/>
                <a:gd name="connsiteY215" fmla="*/ 1117600 h 3289300"/>
                <a:gd name="connsiteX216" fmla="*/ 294476 w 5336376"/>
                <a:gd name="connsiteY216" fmla="*/ 1041400 h 3289300"/>
                <a:gd name="connsiteX217" fmla="*/ 195588 w 5336376"/>
                <a:gd name="connsiteY217" fmla="*/ 982452 h 3289300"/>
                <a:gd name="connsiteX218" fmla="*/ 136083 w 5336376"/>
                <a:gd name="connsiteY218" fmla="*/ 926829 h 3289300"/>
                <a:gd name="connsiteX219" fmla="*/ 76578 w 5336376"/>
                <a:gd name="connsiteY219" fmla="*/ 884926 h 3289300"/>
                <a:gd name="connsiteX220" fmla="*/ 129376 w 5336376"/>
                <a:gd name="connsiteY220" fmla="*/ 850900 h 3289300"/>
                <a:gd name="connsiteX221" fmla="*/ 218276 w 5336376"/>
                <a:gd name="connsiteY221" fmla="*/ 838200 h 3289300"/>
                <a:gd name="connsiteX222" fmla="*/ 256376 w 5336376"/>
                <a:gd name="connsiteY222" fmla="*/ 825500 h 3289300"/>
                <a:gd name="connsiteX223" fmla="*/ 264937 w 5336376"/>
                <a:gd name="connsiteY223" fmla="*/ 791474 h 3289300"/>
                <a:gd name="connsiteX224" fmla="*/ 312455 w 5336376"/>
                <a:gd name="connsiteY224" fmla="*/ 786652 h 3289300"/>
                <a:gd name="connsiteX225" fmla="*/ 290408 w 5336376"/>
                <a:gd name="connsiteY225" fmla="*/ 755411 h 3289300"/>
                <a:gd name="connsiteX226" fmla="*/ 232259 w 5336376"/>
                <a:gd name="connsiteY226" fmla="*/ 725189 h 3289300"/>
                <a:gd name="connsiteX227" fmla="*/ 174111 w 5336376"/>
                <a:gd name="connsiteY227" fmla="*/ 665493 h 3289300"/>
                <a:gd name="connsiteX228" fmla="*/ 218276 w 5336376"/>
                <a:gd name="connsiteY228" fmla="*/ 622300 h 3289300"/>
                <a:gd name="connsiteX229" fmla="*/ 230976 w 5336376"/>
                <a:gd name="connsiteY229" fmla="*/ 584200 h 3289300"/>
                <a:gd name="connsiteX230" fmla="*/ 180818 w 5336376"/>
                <a:gd name="connsiteY230" fmla="*/ 542026 h 3289300"/>
                <a:gd name="connsiteX231" fmla="*/ 144716 w 5336376"/>
                <a:gd name="connsiteY231" fmla="*/ 469630 h 3289300"/>
                <a:gd name="connsiteX232" fmla="*/ 184172 w 5336376"/>
                <a:gd name="connsiteY232" fmla="*/ 423652 h 3289300"/>
                <a:gd name="connsiteX233" fmla="*/ 144074 w 5336376"/>
                <a:gd name="connsiteY233" fmla="*/ 372851 h 3289300"/>
                <a:gd name="connsiteX234" fmla="*/ 173541 w 5336376"/>
                <a:gd name="connsiteY234" fmla="*/ 341611 h 3289300"/>
                <a:gd name="connsiteX235" fmla="*/ 135441 w 5336376"/>
                <a:gd name="connsiteY235" fmla="*/ 298689 h 3289300"/>
                <a:gd name="connsiteX236" fmla="*/ 127469 w 5336376"/>
                <a:gd name="connsiteY236" fmla="*/ 247257 h 3289300"/>
                <a:gd name="connsiteX237" fmla="*/ 112753 w 5336376"/>
                <a:gd name="connsiteY237" fmla="*/ 203200 h 3289300"/>
                <a:gd name="connsiteX238" fmla="*/ 2376 w 5336376"/>
                <a:gd name="connsiteY238" fmla="*/ 165100 h 3289300"/>
                <a:gd name="connsiteX239" fmla="*/ 40476 w 5336376"/>
                <a:gd name="connsiteY239" fmla="*/ 152400 h 3289300"/>
                <a:gd name="connsiteX240" fmla="*/ 129376 w 5336376"/>
                <a:gd name="connsiteY240" fmla="*/ 139700 h 3289300"/>
                <a:gd name="connsiteX241" fmla="*/ 53176 w 5336376"/>
                <a:gd name="connsiteY241" fmla="*/ 88900 h 3289300"/>
                <a:gd name="connsiteX0" fmla="*/ 53176 w 5336376"/>
                <a:gd name="connsiteY0" fmla="*/ 88900 h 3289300"/>
                <a:gd name="connsiteX1" fmla="*/ 53176 w 5336376"/>
                <a:gd name="connsiteY1" fmla="*/ 88900 h 3289300"/>
                <a:gd name="connsiteX2" fmla="*/ 192876 w 5336376"/>
                <a:gd name="connsiteY2" fmla="*/ 190500 h 3289300"/>
                <a:gd name="connsiteX3" fmla="*/ 230976 w 5336376"/>
                <a:gd name="connsiteY3" fmla="*/ 177800 h 3289300"/>
                <a:gd name="connsiteX4" fmla="*/ 256376 w 5336376"/>
                <a:gd name="connsiteY4" fmla="*/ 139700 h 3289300"/>
                <a:gd name="connsiteX5" fmla="*/ 392795 w 5336376"/>
                <a:gd name="connsiteY5" fmla="*/ 176034 h 3289300"/>
                <a:gd name="connsiteX6" fmla="*/ 497676 w 5336376"/>
                <a:gd name="connsiteY6" fmla="*/ 177800 h 3289300"/>
                <a:gd name="connsiteX7" fmla="*/ 548476 w 5336376"/>
                <a:gd name="connsiteY7" fmla="*/ 190500 h 3289300"/>
                <a:gd name="connsiteX8" fmla="*/ 624676 w 5336376"/>
                <a:gd name="connsiteY8" fmla="*/ 165100 h 3289300"/>
                <a:gd name="connsiteX9" fmla="*/ 713576 w 5336376"/>
                <a:gd name="connsiteY9" fmla="*/ 152400 h 3289300"/>
                <a:gd name="connsiteX10" fmla="*/ 802476 w 5336376"/>
                <a:gd name="connsiteY10" fmla="*/ 139700 h 3289300"/>
                <a:gd name="connsiteX11" fmla="*/ 916776 w 5336376"/>
                <a:gd name="connsiteY11" fmla="*/ 152400 h 3289300"/>
                <a:gd name="connsiteX12" fmla="*/ 967576 w 5336376"/>
                <a:gd name="connsiteY12" fmla="*/ 228600 h 3289300"/>
                <a:gd name="connsiteX13" fmla="*/ 1005676 w 5336376"/>
                <a:gd name="connsiteY13" fmla="*/ 279400 h 3289300"/>
                <a:gd name="connsiteX14" fmla="*/ 1043776 w 5336376"/>
                <a:gd name="connsiteY14" fmla="*/ 152400 h 3289300"/>
                <a:gd name="connsiteX15" fmla="*/ 1069176 w 5336376"/>
                <a:gd name="connsiteY15" fmla="*/ 76200 h 3289300"/>
                <a:gd name="connsiteX16" fmla="*/ 1107276 w 5336376"/>
                <a:gd name="connsiteY16" fmla="*/ 0 h 3289300"/>
                <a:gd name="connsiteX17" fmla="*/ 1170776 w 5336376"/>
                <a:gd name="connsiteY17" fmla="*/ 50800 h 3289300"/>
                <a:gd name="connsiteX18" fmla="*/ 1297776 w 5336376"/>
                <a:gd name="connsiteY18" fmla="*/ 165100 h 3289300"/>
                <a:gd name="connsiteX19" fmla="*/ 1424776 w 5336376"/>
                <a:gd name="connsiteY19" fmla="*/ 152400 h 3289300"/>
                <a:gd name="connsiteX20" fmla="*/ 1462876 w 5336376"/>
                <a:gd name="connsiteY20" fmla="*/ 127000 h 3289300"/>
                <a:gd name="connsiteX21" fmla="*/ 1602576 w 5336376"/>
                <a:gd name="connsiteY21" fmla="*/ 139700 h 3289300"/>
                <a:gd name="connsiteX22" fmla="*/ 1615276 w 5336376"/>
                <a:gd name="connsiteY22" fmla="*/ 101600 h 3289300"/>
                <a:gd name="connsiteX23" fmla="*/ 1666076 w 5336376"/>
                <a:gd name="connsiteY23" fmla="*/ 177800 h 3289300"/>
                <a:gd name="connsiteX24" fmla="*/ 1716876 w 5336376"/>
                <a:gd name="connsiteY24" fmla="*/ 190500 h 3289300"/>
                <a:gd name="connsiteX25" fmla="*/ 1767676 w 5336376"/>
                <a:gd name="connsiteY25" fmla="*/ 152400 h 3289300"/>
                <a:gd name="connsiteX26" fmla="*/ 1818476 w 5336376"/>
                <a:gd name="connsiteY26" fmla="*/ 101600 h 3289300"/>
                <a:gd name="connsiteX27" fmla="*/ 1932776 w 5336376"/>
                <a:gd name="connsiteY27" fmla="*/ 114300 h 3289300"/>
                <a:gd name="connsiteX28" fmla="*/ 1958176 w 5336376"/>
                <a:gd name="connsiteY28" fmla="*/ 165100 h 3289300"/>
                <a:gd name="connsiteX29" fmla="*/ 2021676 w 5336376"/>
                <a:gd name="connsiteY29" fmla="*/ 177800 h 3289300"/>
                <a:gd name="connsiteX30" fmla="*/ 2110576 w 5336376"/>
                <a:gd name="connsiteY30" fmla="*/ 139700 h 3289300"/>
                <a:gd name="connsiteX31" fmla="*/ 2186776 w 5336376"/>
                <a:gd name="connsiteY31" fmla="*/ 127000 h 3289300"/>
                <a:gd name="connsiteX32" fmla="*/ 2339176 w 5336376"/>
                <a:gd name="connsiteY32" fmla="*/ 63500 h 3289300"/>
                <a:gd name="connsiteX33" fmla="*/ 2377276 w 5336376"/>
                <a:gd name="connsiteY33" fmla="*/ 50800 h 3289300"/>
                <a:gd name="connsiteX34" fmla="*/ 2428076 w 5336376"/>
                <a:gd name="connsiteY34" fmla="*/ 127000 h 3289300"/>
                <a:gd name="connsiteX35" fmla="*/ 2542376 w 5336376"/>
                <a:gd name="connsiteY35" fmla="*/ 114300 h 3289300"/>
                <a:gd name="connsiteX36" fmla="*/ 2618576 w 5336376"/>
                <a:gd name="connsiteY36" fmla="*/ 63500 h 3289300"/>
                <a:gd name="connsiteX37" fmla="*/ 2732876 w 5336376"/>
                <a:gd name="connsiteY37" fmla="*/ 50800 h 3289300"/>
                <a:gd name="connsiteX38" fmla="*/ 2770976 w 5336376"/>
                <a:gd name="connsiteY38" fmla="*/ 38100 h 3289300"/>
                <a:gd name="connsiteX39" fmla="*/ 2859876 w 5336376"/>
                <a:gd name="connsiteY39" fmla="*/ 114300 h 3289300"/>
                <a:gd name="connsiteX40" fmla="*/ 2948776 w 5336376"/>
                <a:gd name="connsiteY40" fmla="*/ 88900 h 3289300"/>
                <a:gd name="connsiteX41" fmla="*/ 2986876 w 5336376"/>
                <a:gd name="connsiteY41" fmla="*/ 101600 h 3289300"/>
                <a:gd name="connsiteX42" fmla="*/ 3024976 w 5336376"/>
                <a:gd name="connsiteY42" fmla="*/ 88900 h 3289300"/>
                <a:gd name="connsiteX43" fmla="*/ 3063076 w 5336376"/>
                <a:gd name="connsiteY43" fmla="*/ 63500 h 3289300"/>
                <a:gd name="connsiteX44" fmla="*/ 3101176 w 5336376"/>
                <a:gd name="connsiteY44" fmla="*/ 114300 h 3289300"/>
                <a:gd name="connsiteX45" fmla="*/ 3139276 w 5336376"/>
                <a:gd name="connsiteY45" fmla="*/ 139700 h 3289300"/>
                <a:gd name="connsiteX46" fmla="*/ 3215476 w 5336376"/>
                <a:gd name="connsiteY46" fmla="*/ 165100 h 3289300"/>
                <a:gd name="connsiteX47" fmla="*/ 3266276 w 5336376"/>
                <a:gd name="connsiteY47" fmla="*/ 139700 h 3289300"/>
                <a:gd name="connsiteX48" fmla="*/ 3380576 w 5336376"/>
                <a:gd name="connsiteY48" fmla="*/ 165100 h 3289300"/>
                <a:gd name="connsiteX49" fmla="*/ 3507576 w 5336376"/>
                <a:gd name="connsiteY49" fmla="*/ 152400 h 3289300"/>
                <a:gd name="connsiteX50" fmla="*/ 3558376 w 5336376"/>
                <a:gd name="connsiteY50" fmla="*/ 139700 h 3289300"/>
                <a:gd name="connsiteX51" fmla="*/ 3596476 w 5336376"/>
                <a:gd name="connsiteY51" fmla="*/ 101600 h 3289300"/>
                <a:gd name="connsiteX52" fmla="*/ 3609176 w 5336376"/>
                <a:gd name="connsiteY52" fmla="*/ 63500 h 3289300"/>
                <a:gd name="connsiteX53" fmla="*/ 3685376 w 5336376"/>
                <a:gd name="connsiteY53" fmla="*/ 114300 h 3289300"/>
                <a:gd name="connsiteX54" fmla="*/ 3723476 w 5336376"/>
                <a:gd name="connsiteY54" fmla="*/ 215900 h 3289300"/>
                <a:gd name="connsiteX55" fmla="*/ 3748876 w 5336376"/>
                <a:gd name="connsiteY55" fmla="*/ 254000 h 3289300"/>
                <a:gd name="connsiteX56" fmla="*/ 3761576 w 5336376"/>
                <a:gd name="connsiteY56" fmla="*/ 292100 h 3289300"/>
                <a:gd name="connsiteX57" fmla="*/ 3799676 w 5336376"/>
                <a:gd name="connsiteY57" fmla="*/ 317500 h 3289300"/>
                <a:gd name="connsiteX58" fmla="*/ 3837776 w 5336376"/>
                <a:gd name="connsiteY58" fmla="*/ 355600 h 3289300"/>
                <a:gd name="connsiteX59" fmla="*/ 3913976 w 5336376"/>
                <a:gd name="connsiteY59" fmla="*/ 330200 h 3289300"/>
                <a:gd name="connsiteX60" fmla="*/ 3939376 w 5336376"/>
                <a:gd name="connsiteY60" fmla="*/ 381000 h 3289300"/>
                <a:gd name="connsiteX61" fmla="*/ 3964776 w 5336376"/>
                <a:gd name="connsiteY61" fmla="*/ 444500 h 3289300"/>
                <a:gd name="connsiteX62" fmla="*/ 3977476 w 5336376"/>
                <a:gd name="connsiteY62" fmla="*/ 533400 h 3289300"/>
                <a:gd name="connsiteX63" fmla="*/ 4002876 w 5336376"/>
                <a:gd name="connsiteY63" fmla="*/ 571500 h 3289300"/>
                <a:gd name="connsiteX64" fmla="*/ 4053676 w 5336376"/>
                <a:gd name="connsiteY64" fmla="*/ 469900 h 3289300"/>
                <a:gd name="connsiteX65" fmla="*/ 4079076 w 5336376"/>
                <a:gd name="connsiteY65" fmla="*/ 355600 h 3289300"/>
                <a:gd name="connsiteX66" fmla="*/ 4104476 w 5336376"/>
                <a:gd name="connsiteY66" fmla="*/ 292100 h 3289300"/>
                <a:gd name="connsiteX67" fmla="*/ 4117176 w 5336376"/>
                <a:gd name="connsiteY67" fmla="*/ 203200 h 3289300"/>
                <a:gd name="connsiteX68" fmla="*/ 4129876 w 5336376"/>
                <a:gd name="connsiteY68" fmla="*/ 152400 h 3289300"/>
                <a:gd name="connsiteX69" fmla="*/ 4155276 w 5336376"/>
                <a:gd name="connsiteY69" fmla="*/ 190500 h 3289300"/>
                <a:gd name="connsiteX70" fmla="*/ 4231476 w 5336376"/>
                <a:gd name="connsiteY70" fmla="*/ 228600 h 3289300"/>
                <a:gd name="connsiteX71" fmla="*/ 4320376 w 5336376"/>
                <a:gd name="connsiteY71" fmla="*/ 203200 h 3289300"/>
                <a:gd name="connsiteX72" fmla="*/ 4333076 w 5336376"/>
                <a:gd name="connsiteY72" fmla="*/ 165100 h 3289300"/>
                <a:gd name="connsiteX73" fmla="*/ 4371176 w 5336376"/>
                <a:gd name="connsiteY73" fmla="*/ 139700 h 3289300"/>
                <a:gd name="connsiteX74" fmla="*/ 4409276 w 5336376"/>
                <a:gd name="connsiteY74" fmla="*/ 177800 h 3289300"/>
                <a:gd name="connsiteX75" fmla="*/ 4434676 w 5336376"/>
                <a:gd name="connsiteY75" fmla="*/ 215900 h 3289300"/>
                <a:gd name="connsiteX76" fmla="*/ 4472776 w 5336376"/>
                <a:gd name="connsiteY76" fmla="*/ 139700 h 3289300"/>
                <a:gd name="connsiteX77" fmla="*/ 4510876 w 5336376"/>
                <a:gd name="connsiteY77" fmla="*/ 127000 h 3289300"/>
                <a:gd name="connsiteX78" fmla="*/ 4587076 w 5336376"/>
                <a:gd name="connsiteY78" fmla="*/ 152400 h 3289300"/>
                <a:gd name="connsiteX79" fmla="*/ 4701376 w 5336376"/>
                <a:gd name="connsiteY79" fmla="*/ 165100 h 3289300"/>
                <a:gd name="connsiteX80" fmla="*/ 4726776 w 5336376"/>
                <a:gd name="connsiteY80" fmla="*/ 215900 h 3289300"/>
                <a:gd name="connsiteX81" fmla="*/ 4790276 w 5336376"/>
                <a:gd name="connsiteY81" fmla="*/ 317500 h 3289300"/>
                <a:gd name="connsiteX82" fmla="*/ 4866476 w 5336376"/>
                <a:gd name="connsiteY82" fmla="*/ 304800 h 3289300"/>
                <a:gd name="connsiteX83" fmla="*/ 4904576 w 5336376"/>
                <a:gd name="connsiteY83" fmla="*/ 292100 h 3289300"/>
                <a:gd name="connsiteX84" fmla="*/ 4955376 w 5336376"/>
                <a:gd name="connsiteY84" fmla="*/ 304800 h 3289300"/>
                <a:gd name="connsiteX85" fmla="*/ 5056976 w 5336376"/>
                <a:gd name="connsiteY85" fmla="*/ 330200 h 3289300"/>
                <a:gd name="connsiteX86" fmla="*/ 5107776 w 5336376"/>
                <a:gd name="connsiteY86" fmla="*/ 698500 h 3289300"/>
                <a:gd name="connsiteX87" fmla="*/ 5171276 w 5336376"/>
                <a:gd name="connsiteY87" fmla="*/ 749300 h 3289300"/>
                <a:gd name="connsiteX88" fmla="*/ 5310976 w 5336376"/>
                <a:gd name="connsiteY88" fmla="*/ 825500 h 3289300"/>
                <a:gd name="connsiteX89" fmla="*/ 5272876 w 5336376"/>
                <a:gd name="connsiteY89" fmla="*/ 901700 h 3289300"/>
                <a:gd name="connsiteX90" fmla="*/ 5285576 w 5336376"/>
                <a:gd name="connsiteY90" fmla="*/ 977900 h 3289300"/>
                <a:gd name="connsiteX91" fmla="*/ 5298276 w 5336376"/>
                <a:gd name="connsiteY91" fmla="*/ 1231900 h 3289300"/>
                <a:gd name="connsiteX92" fmla="*/ 5272876 w 5336376"/>
                <a:gd name="connsiteY92" fmla="*/ 1308100 h 3289300"/>
                <a:gd name="connsiteX93" fmla="*/ 5260176 w 5336376"/>
                <a:gd name="connsiteY93" fmla="*/ 1397000 h 3289300"/>
                <a:gd name="connsiteX94" fmla="*/ 5310976 w 5336376"/>
                <a:gd name="connsiteY94" fmla="*/ 1473200 h 3289300"/>
                <a:gd name="connsiteX95" fmla="*/ 5336376 w 5336376"/>
                <a:gd name="connsiteY95" fmla="*/ 1511300 h 3289300"/>
                <a:gd name="connsiteX96" fmla="*/ 5323676 w 5336376"/>
                <a:gd name="connsiteY96" fmla="*/ 1752600 h 3289300"/>
                <a:gd name="connsiteX97" fmla="*/ 5310976 w 5336376"/>
                <a:gd name="connsiteY97" fmla="*/ 1790700 h 3289300"/>
                <a:gd name="connsiteX98" fmla="*/ 5272876 w 5336376"/>
                <a:gd name="connsiteY98" fmla="*/ 1816100 h 3289300"/>
                <a:gd name="connsiteX99" fmla="*/ 5260176 w 5336376"/>
                <a:gd name="connsiteY99" fmla="*/ 1854200 h 3289300"/>
                <a:gd name="connsiteX100" fmla="*/ 5298276 w 5336376"/>
                <a:gd name="connsiteY100" fmla="*/ 1943100 h 3289300"/>
                <a:gd name="connsiteX101" fmla="*/ 5285576 w 5336376"/>
                <a:gd name="connsiteY101" fmla="*/ 2032000 h 3289300"/>
                <a:gd name="connsiteX102" fmla="*/ 5260176 w 5336376"/>
                <a:gd name="connsiteY102" fmla="*/ 2108200 h 3289300"/>
                <a:gd name="connsiteX103" fmla="*/ 5260176 w 5336376"/>
                <a:gd name="connsiteY103" fmla="*/ 2387600 h 3289300"/>
                <a:gd name="connsiteX104" fmla="*/ 5234776 w 5336376"/>
                <a:gd name="connsiteY104" fmla="*/ 2463800 h 3289300"/>
                <a:gd name="connsiteX105" fmla="*/ 5285576 w 5336376"/>
                <a:gd name="connsiteY105" fmla="*/ 2514600 h 3289300"/>
                <a:gd name="connsiteX106" fmla="*/ 5323676 w 5336376"/>
                <a:gd name="connsiteY106" fmla="*/ 2540000 h 3289300"/>
                <a:gd name="connsiteX107" fmla="*/ 5310976 w 5336376"/>
                <a:gd name="connsiteY107" fmla="*/ 2603500 h 3289300"/>
                <a:gd name="connsiteX108" fmla="*/ 5285576 w 5336376"/>
                <a:gd name="connsiteY108" fmla="*/ 2679700 h 3289300"/>
                <a:gd name="connsiteX109" fmla="*/ 5298276 w 5336376"/>
                <a:gd name="connsiteY109" fmla="*/ 2806700 h 3289300"/>
                <a:gd name="connsiteX110" fmla="*/ 5260176 w 5336376"/>
                <a:gd name="connsiteY110" fmla="*/ 2832100 h 3289300"/>
                <a:gd name="connsiteX111" fmla="*/ 5247476 w 5336376"/>
                <a:gd name="connsiteY111" fmla="*/ 2870200 h 3289300"/>
                <a:gd name="connsiteX112" fmla="*/ 5234776 w 5336376"/>
                <a:gd name="connsiteY112" fmla="*/ 3073400 h 3289300"/>
                <a:gd name="connsiteX113" fmla="*/ 5183976 w 5336376"/>
                <a:gd name="connsiteY113" fmla="*/ 3098800 h 3289300"/>
                <a:gd name="connsiteX114" fmla="*/ 5006176 w 5336376"/>
                <a:gd name="connsiteY114" fmla="*/ 3111500 h 3289300"/>
                <a:gd name="connsiteX115" fmla="*/ 4942676 w 5336376"/>
                <a:gd name="connsiteY115" fmla="*/ 3073400 h 3289300"/>
                <a:gd name="connsiteX116" fmla="*/ 4904576 w 5336376"/>
                <a:gd name="connsiteY116" fmla="*/ 3098800 h 3289300"/>
                <a:gd name="connsiteX117" fmla="*/ 4841076 w 5336376"/>
                <a:gd name="connsiteY117" fmla="*/ 3111500 h 3289300"/>
                <a:gd name="connsiteX118" fmla="*/ 4777576 w 5336376"/>
                <a:gd name="connsiteY118" fmla="*/ 3149600 h 3289300"/>
                <a:gd name="connsiteX119" fmla="*/ 4714076 w 5336376"/>
                <a:gd name="connsiteY119" fmla="*/ 3263900 h 3289300"/>
                <a:gd name="connsiteX120" fmla="*/ 4663276 w 5336376"/>
                <a:gd name="connsiteY120" fmla="*/ 3251200 h 3289300"/>
                <a:gd name="connsiteX121" fmla="*/ 4574376 w 5336376"/>
                <a:gd name="connsiteY121" fmla="*/ 3213100 h 3289300"/>
                <a:gd name="connsiteX122" fmla="*/ 4510876 w 5336376"/>
                <a:gd name="connsiteY122" fmla="*/ 3225800 h 3289300"/>
                <a:gd name="connsiteX123" fmla="*/ 4460076 w 5336376"/>
                <a:gd name="connsiteY123" fmla="*/ 3187700 h 3289300"/>
                <a:gd name="connsiteX124" fmla="*/ 4421976 w 5336376"/>
                <a:gd name="connsiteY124" fmla="*/ 3162300 h 3289300"/>
                <a:gd name="connsiteX125" fmla="*/ 4345776 w 5336376"/>
                <a:gd name="connsiteY125" fmla="*/ 3175000 h 3289300"/>
                <a:gd name="connsiteX126" fmla="*/ 4333076 w 5336376"/>
                <a:gd name="connsiteY126" fmla="*/ 3136900 h 3289300"/>
                <a:gd name="connsiteX127" fmla="*/ 4256876 w 5336376"/>
                <a:gd name="connsiteY127" fmla="*/ 3149600 h 3289300"/>
                <a:gd name="connsiteX128" fmla="*/ 4218776 w 5336376"/>
                <a:gd name="connsiteY128" fmla="*/ 3175000 h 3289300"/>
                <a:gd name="connsiteX129" fmla="*/ 4028276 w 5336376"/>
                <a:gd name="connsiteY129" fmla="*/ 3149600 h 3289300"/>
                <a:gd name="connsiteX130" fmla="*/ 3964776 w 5336376"/>
                <a:gd name="connsiteY130" fmla="*/ 3124200 h 3289300"/>
                <a:gd name="connsiteX131" fmla="*/ 3926676 w 5336376"/>
                <a:gd name="connsiteY131" fmla="*/ 3098800 h 3289300"/>
                <a:gd name="connsiteX132" fmla="*/ 3888576 w 5336376"/>
                <a:gd name="connsiteY132" fmla="*/ 3111500 h 3289300"/>
                <a:gd name="connsiteX133" fmla="*/ 3634576 w 5336376"/>
                <a:gd name="connsiteY133" fmla="*/ 3136900 h 3289300"/>
                <a:gd name="connsiteX134" fmla="*/ 3583776 w 5336376"/>
                <a:gd name="connsiteY134" fmla="*/ 3149600 h 3289300"/>
                <a:gd name="connsiteX135" fmla="*/ 3507576 w 5336376"/>
                <a:gd name="connsiteY135" fmla="*/ 3111500 h 3289300"/>
                <a:gd name="connsiteX136" fmla="*/ 3393276 w 5336376"/>
                <a:gd name="connsiteY136" fmla="*/ 3124200 h 3289300"/>
                <a:gd name="connsiteX137" fmla="*/ 3342476 w 5336376"/>
                <a:gd name="connsiteY137" fmla="*/ 3009900 h 3289300"/>
                <a:gd name="connsiteX138" fmla="*/ 3317076 w 5336376"/>
                <a:gd name="connsiteY138" fmla="*/ 2933700 h 3289300"/>
                <a:gd name="connsiteX139" fmla="*/ 3304376 w 5336376"/>
                <a:gd name="connsiteY139" fmla="*/ 2971800 h 3289300"/>
                <a:gd name="connsiteX140" fmla="*/ 3291676 w 5336376"/>
                <a:gd name="connsiteY140" fmla="*/ 3022600 h 3289300"/>
                <a:gd name="connsiteX141" fmla="*/ 3240876 w 5336376"/>
                <a:gd name="connsiteY141" fmla="*/ 3213100 h 3289300"/>
                <a:gd name="connsiteX142" fmla="*/ 3177376 w 5336376"/>
                <a:gd name="connsiteY142" fmla="*/ 3200400 h 3289300"/>
                <a:gd name="connsiteX143" fmla="*/ 3088476 w 5336376"/>
                <a:gd name="connsiteY143" fmla="*/ 3136900 h 3289300"/>
                <a:gd name="connsiteX144" fmla="*/ 3050376 w 5336376"/>
                <a:gd name="connsiteY144" fmla="*/ 3124200 h 3289300"/>
                <a:gd name="connsiteX145" fmla="*/ 2986876 w 5336376"/>
                <a:gd name="connsiteY145" fmla="*/ 3136900 h 3289300"/>
                <a:gd name="connsiteX146" fmla="*/ 2961476 w 5336376"/>
                <a:gd name="connsiteY146" fmla="*/ 3175000 h 3289300"/>
                <a:gd name="connsiteX147" fmla="*/ 2923376 w 5336376"/>
                <a:gd name="connsiteY147" fmla="*/ 3200400 h 3289300"/>
                <a:gd name="connsiteX148" fmla="*/ 2821776 w 5336376"/>
                <a:gd name="connsiteY148" fmla="*/ 3200400 h 3289300"/>
                <a:gd name="connsiteX149" fmla="*/ 2758276 w 5336376"/>
                <a:gd name="connsiteY149" fmla="*/ 3175000 h 3289300"/>
                <a:gd name="connsiteX150" fmla="*/ 2656676 w 5336376"/>
                <a:gd name="connsiteY150" fmla="*/ 3136900 h 3289300"/>
                <a:gd name="connsiteX151" fmla="*/ 2618576 w 5336376"/>
                <a:gd name="connsiteY151" fmla="*/ 3111500 h 3289300"/>
                <a:gd name="connsiteX152" fmla="*/ 2377276 w 5336376"/>
                <a:gd name="connsiteY152" fmla="*/ 3098800 h 3289300"/>
                <a:gd name="connsiteX153" fmla="*/ 2237576 w 5336376"/>
                <a:gd name="connsiteY153" fmla="*/ 3124200 h 3289300"/>
                <a:gd name="connsiteX154" fmla="*/ 2212176 w 5336376"/>
                <a:gd name="connsiteY154" fmla="*/ 3162300 h 3289300"/>
                <a:gd name="connsiteX155" fmla="*/ 2161376 w 5336376"/>
                <a:gd name="connsiteY155" fmla="*/ 3187700 h 3289300"/>
                <a:gd name="connsiteX156" fmla="*/ 2008976 w 5336376"/>
                <a:gd name="connsiteY156" fmla="*/ 3213100 h 3289300"/>
                <a:gd name="connsiteX157" fmla="*/ 1983576 w 5336376"/>
                <a:gd name="connsiteY157" fmla="*/ 3251200 h 3289300"/>
                <a:gd name="connsiteX158" fmla="*/ 1945476 w 5336376"/>
                <a:gd name="connsiteY158" fmla="*/ 3225800 h 3289300"/>
                <a:gd name="connsiteX159" fmla="*/ 1881976 w 5336376"/>
                <a:gd name="connsiteY159" fmla="*/ 3200400 h 3289300"/>
                <a:gd name="connsiteX160" fmla="*/ 1704176 w 5336376"/>
                <a:gd name="connsiteY160" fmla="*/ 3149600 h 3289300"/>
                <a:gd name="connsiteX161" fmla="*/ 1500976 w 5336376"/>
                <a:gd name="connsiteY161" fmla="*/ 3136900 h 3289300"/>
                <a:gd name="connsiteX162" fmla="*/ 1412076 w 5336376"/>
                <a:gd name="connsiteY162" fmla="*/ 3111500 h 3289300"/>
                <a:gd name="connsiteX163" fmla="*/ 1348576 w 5336376"/>
                <a:gd name="connsiteY163" fmla="*/ 3035300 h 3289300"/>
                <a:gd name="connsiteX164" fmla="*/ 1272376 w 5336376"/>
                <a:gd name="connsiteY164" fmla="*/ 3022600 h 3289300"/>
                <a:gd name="connsiteX165" fmla="*/ 1234276 w 5336376"/>
                <a:gd name="connsiteY165" fmla="*/ 3035300 h 3289300"/>
                <a:gd name="connsiteX166" fmla="*/ 1183476 w 5336376"/>
                <a:gd name="connsiteY166" fmla="*/ 3048000 h 3289300"/>
                <a:gd name="connsiteX167" fmla="*/ 1119976 w 5336376"/>
                <a:gd name="connsiteY167" fmla="*/ 3136900 h 3289300"/>
                <a:gd name="connsiteX168" fmla="*/ 1107276 w 5336376"/>
                <a:gd name="connsiteY168" fmla="*/ 3200400 h 3289300"/>
                <a:gd name="connsiteX169" fmla="*/ 1081876 w 5336376"/>
                <a:gd name="connsiteY169" fmla="*/ 3238500 h 3289300"/>
                <a:gd name="connsiteX170" fmla="*/ 1056476 w 5336376"/>
                <a:gd name="connsiteY170" fmla="*/ 3289300 h 3289300"/>
                <a:gd name="connsiteX171" fmla="*/ 1031076 w 5336376"/>
                <a:gd name="connsiteY171" fmla="*/ 3238500 h 3289300"/>
                <a:gd name="connsiteX172" fmla="*/ 980276 w 5336376"/>
                <a:gd name="connsiteY172" fmla="*/ 3060700 h 3289300"/>
                <a:gd name="connsiteX173" fmla="*/ 942176 w 5336376"/>
                <a:gd name="connsiteY173" fmla="*/ 3086100 h 3289300"/>
                <a:gd name="connsiteX174" fmla="*/ 777076 w 5336376"/>
                <a:gd name="connsiteY174" fmla="*/ 3086100 h 3289300"/>
                <a:gd name="connsiteX175" fmla="*/ 713576 w 5336376"/>
                <a:gd name="connsiteY175" fmla="*/ 3098800 h 3289300"/>
                <a:gd name="connsiteX176" fmla="*/ 688176 w 5336376"/>
                <a:gd name="connsiteY176" fmla="*/ 3136900 h 3289300"/>
                <a:gd name="connsiteX177" fmla="*/ 650076 w 5336376"/>
                <a:gd name="connsiteY177" fmla="*/ 3111500 h 3289300"/>
                <a:gd name="connsiteX178" fmla="*/ 548476 w 5336376"/>
                <a:gd name="connsiteY178" fmla="*/ 3060700 h 3289300"/>
                <a:gd name="connsiteX179" fmla="*/ 459576 w 5336376"/>
                <a:gd name="connsiteY179" fmla="*/ 3009900 h 3289300"/>
                <a:gd name="connsiteX180" fmla="*/ 396076 w 5336376"/>
                <a:gd name="connsiteY180" fmla="*/ 3073400 h 3289300"/>
                <a:gd name="connsiteX181" fmla="*/ 357976 w 5336376"/>
                <a:gd name="connsiteY181" fmla="*/ 3086100 h 3289300"/>
                <a:gd name="connsiteX182" fmla="*/ 243676 w 5336376"/>
                <a:gd name="connsiteY182" fmla="*/ 3086100 h 3289300"/>
                <a:gd name="connsiteX183" fmla="*/ 218276 w 5336376"/>
                <a:gd name="connsiteY183" fmla="*/ 3124200 h 3289300"/>
                <a:gd name="connsiteX184" fmla="*/ 192876 w 5336376"/>
                <a:gd name="connsiteY184" fmla="*/ 3086100 h 3289300"/>
                <a:gd name="connsiteX185" fmla="*/ 192876 w 5336376"/>
                <a:gd name="connsiteY185" fmla="*/ 2895600 h 3289300"/>
                <a:gd name="connsiteX186" fmla="*/ 256376 w 5336376"/>
                <a:gd name="connsiteY186" fmla="*/ 2857500 h 3289300"/>
                <a:gd name="connsiteX187" fmla="*/ 307176 w 5336376"/>
                <a:gd name="connsiteY187" fmla="*/ 2844800 h 3289300"/>
                <a:gd name="connsiteX188" fmla="*/ 345276 w 5336376"/>
                <a:gd name="connsiteY188" fmla="*/ 2832100 h 3289300"/>
                <a:gd name="connsiteX189" fmla="*/ 370676 w 5336376"/>
                <a:gd name="connsiteY189" fmla="*/ 2794000 h 3289300"/>
                <a:gd name="connsiteX190" fmla="*/ 332576 w 5336376"/>
                <a:gd name="connsiteY190" fmla="*/ 2781300 h 3289300"/>
                <a:gd name="connsiteX191" fmla="*/ 307176 w 5336376"/>
                <a:gd name="connsiteY191" fmla="*/ 2743200 h 3289300"/>
                <a:gd name="connsiteX192" fmla="*/ 269076 w 5336376"/>
                <a:gd name="connsiteY192" fmla="*/ 2717800 h 3289300"/>
                <a:gd name="connsiteX193" fmla="*/ 230976 w 5336376"/>
                <a:gd name="connsiteY193" fmla="*/ 2679700 h 3289300"/>
                <a:gd name="connsiteX194" fmla="*/ 154776 w 5336376"/>
                <a:gd name="connsiteY194" fmla="*/ 2628900 h 3289300"/>
                <a:gd name="connsiteX195" fmla="*/ 180176 w 5336376"/>
                <a:gd name="connsiteY195" fmla="*/ 2590800 h 3289300"/>
                <a:gd name="connsiteX196" fmla="*/ 218276 w 5336376"/>
                <a:gd name="connsiteY196" fmla="*/ 2501900 h 3289300"/>
                <a:gd name="connsiteX197" fmla="*/ 192876 w 5336376"/>
                <a:gd name="connsiteY197" fmla="*/ 2298700 h 3289300"/>
                <a:gd name="connsiteX198" fmla="*/ 129376 w 5336376"/>
                <a:gd name="connsiteY198" fmla="*/ 2286000 h 3289300"/>
                <a:gd name="connsiteX199" fmla="*/ 116676 w 5336376"/>
                <a:gd name="connsiteY199" fmla="*/ 2247900 h 3289300"/>
                <a:gd name="connsiteX200" fmla="*/ 192876 w 5336376"/>
                <a:gd name="connsiteY200" fmla="*/ 2171700 h 3289300"/>
                <a:gd name="connsiteX201" fmla="*/ 218276 w 5336376"/>
                <a:gd name="connsiteY201" fmla="*/ 2133600 h 3289300"/>
                <a:gd name="connsiteX202" fmla="*/ 205576 w 5336376"/>
                <a:gd name="connsiteY202" fmla="*/ 2019300 h 3289300"/>
                <a:gd name="connsiteX203" fmla="*/ 167476 w 5336376"/>
                <a:gd name="connsiteY203" fmla="*/ 1968500 h 3289300"/>
                <a:gd name="connsiteX204" fmla="*/ 154776 w 5336376"/>
                <a:gd name="connsiteY204" fmla="*/ 1930400 h 3289300"/>
                <a:gd name="connsiteX205" fmla="*/ 167476 w 5336376"/>
                <a:gd name="connsiteY205" fmla="*/ 1765300 h 3289300"/>
                <a:gd name="connsiteX206" fmla="*/ 192876 w 5336376"/>
                <a:gd name="connsiteY206" fmla="*/ 1727200 h 3289300"/>
                <a:gd name="connsiteX207" fmla="*/ 205576 w 5336376"/>
                <a:gd name="connsiteY207" fmla="*/ 1625600 h 3289300"/>
                <a:gd name="connsiteX208" fmla="*/ 256376 w 5336376"/>
                <a:gd name="connsiteY208" fmla="*/ 1612900 h 3289300"/>
                <a:gd name="connsiteX209" fmla="*/ 256376 w 5336376"/>
                <a:gd name="connsiteY209" fmla="*/ 1422400 h 3289300"/>
                <a:gd name="connsiteX210" fmla="*/ 230976 w 5336376"/>
                <a:gd name="connsiteY210" fmla="*/ 1384300 h 3289300"/>
                <a:gd name="connsiteX211" fmla="*/ 205576 w 5336376"/>
                <a:gd name="connsiteY211" fmla="*/ 1295400 h 3289300"/>
                <a:gd name="connsiteX212" fmla="*/ 154776 w 5336376"/>
                <a:gd name="connsiteY212" fmla="*/ 1244600 h 3289300"/>
                <a:gd name="connsiteX213" fmla="*/ 167476 w 5336376"/>
                <a:gd name="connsiteY213" fmla="*/ 1206500 h 3289300"/>
                <a:gd name="connsiteX214" fmla="*/ 332576 w 5336376"/>
                <a:gd name="connsiteY214" fmla="*/ 1155700 h 3289300"/>
                <a:gd name="connsiteX215" fmla="*/ 307176 w 5336376"/>
                <a:gd name="connsiteY215" fmla="*/ 1117600 h 3289300"/>
                <a:gd name="connsiteX216" fmla="*/ 294476 w 5336376"/>
                <a:gd name="connsiteY216" fmla="*/ 1041400 h 3289300"/>
                <a:gd name="connsiteX217" fmla="*/ 195588 w 5336376"/>
                <a:gd name="connsiteY217" fmla="*/ 982452 h 3289300"/>
                <a:gd name="connsiteX218" fmla="*/ 136083 w 5336376"/>
                <a:gd name="connsiteY218" fmla="*/ 926829 h 3289300"/>
                <a:gd name="connsiteX219" fmla="*/ 76578 w 5336376"/>
                <a:gd name="connsiteY219" fmla="*/ 884926 h 3289300"/>
                <a:gd name="connsiteX220" fmla="*/ 129376 w 5336376"/>
                <a:gd name="connsiteY220" fmla="*/ 850900 h 3289300"/>
                <a:gd name="connsiteX221" fmla="*/ 218276 w 5336376"/>
                <a:gd name="connsiteY221" fmla="*/ 838200 h 3289300"/>
                <a:gd name="connsiteX222" fmla="*/ 256376 w 5336376"/>
                <a:gd name="connsiteY222" fmla="*/ 825500 h 3289300"/>
                <a:gd name="connsiteX223" fmla="*/ 264937 w 5336376"/>
                <a:gd name="connsiteY223" fmla="*/ 791474 h 3289300"/>
                <a:gd name="connsiteX224" fmla="*/ 312455 w 5336376"/>
                <a:gd name="connsiteY224" fmla="*/ 786652 h 3289300"/>
                <a:gd name="connsiteX225" fmla="*/ 290408 w 5336376"/>
                <a:gd name="connsiteY225" fmla="*/ 755411 h 3289300"/>
                <a:gd name="connsiteX226" fmla="*/ 232259 w 5336376"/>
                <a:gd name="connsiteY226" fmla="*/ 725189 h 3289300"/>
                <a:gd name="connsiteX227" fmla="*/ 174111 w 5336376"/>
                <a:gd name="connsiteY227" fmla="*/ 665493 h 3289300"/>
                <a:gd name="connsiteX228" fmla="*/ 218276 w 5336376"/>
                <a:gd name="connsiteY228" fmla="*/ 622300 h 3289300"/>
                <a:gd name="connsiteX229" fmla="*/ 230976 w 5336376"/>
                <a:gd name="connsiteY229" fmla="*/ 584200 h 3289300"/>
                <a:gd name="connsiteX230" fmla="*/ 180818 w 5336376"/>
                <a:gd name="connsiteY230" fmla="*/ 542026 h 3289300"/>
                <a:gd name="connsiteX231" fmla="*/ 144716 w 5336376"/>
                <a:gd name="connsiteY231" fmla="*/ 469630 h 3289300"/>
                <a:gd name="connsiteX232" fmla="*/ 184172 w 5336376"/>
                <a:gd name="connsiteY232" fmla="*/ 423652 h 3289300"/>
                <a:gd name="connsiteX233" fmla="*/ 144074 w 5336376"/>
                <a:gd name="connsiteY233" fmla="*/ 372851 h 3289300"/>
                <a:gd name="connsiteX234" fmla="*/ 173541 w 5336376"/>
                <a:gd name="connsiteY234" fmla="*/ 341611 h 3289300"/>
                <a:gd name="connsiteX235" fmla="*/ 135441 w 5336376"/>
                <a:gd name="connsiteY235" fmla="*/ 298689 h 3289300"/>
                <a:gd name="connsiteX236" fmla="*/ 127469 w 5336376"/>
                <a:gd name="connsiteY236" fmla="*/ 247257 h 3289300"/>
                <a:gd name="connsiteX237" fmla="*/ 112753 w 5336376"/>
                <a:gd name="connsiteY237" fmla="*/ 203200 h 3289300"/>
                <a:gd name="connsiteX238" fmla="*/ 2376 w 5336376"/>
                <a:gd name="connsiteY238" fmla="*/ 165100 h 3289300"/>
                <a:gd name="connsiteX239" fmla="*/ 40476 w 5336376"/>
                <a:gd name="connsiteY239" fmla="*/ 152400 h 3289300"/>
                <a:gd name="connsiteX240" fmla="*/ 129376 w 5336376"/>
                <a:gd name="connsiteY240" fmla="*/ 139700 h 3289300"/>
                <a:gd name="connsiteX241" fmla="*/ 53176 w 5336376"/>
                <a:gd name="connsiteY241" fmla="*/ 88900 h 3289300"/>
                <a:gd name="connsiteX0" fmla="*/ 53176 w 5336376"/>
                <a:gd name="connsiteY0" fmla="*/ 88900 h 3289300"/>
                <a:gd name="connsiteX1" fmla="*/ 53176 w 5336376"/>
                <a:gd name="connsiteY1" fmla="*/ 88900 h 3289300"/>
                <a:gd name="connsiteX2" fmla="*/ 192876 w 5336376"/>
                <a:gd name="connsiteY2" fmla="*/ 190500 h 3289300"/>
                <a:gd name="connsiteX3" fmla="*/ 230976 w 5336376"/>
                <a:gd name="connsiteY3" fmla="*/ 177800 h 3289300"/>
                <a:gd name="connsiteX4" fmla="*/ 304537 w 5336376"/>
                <a:gd name="connsiteY4" fmla="*/ 116337 h 3289300"/>
                <a:gd name="connsiteX5" fmla="*/ 392795 w 5336376"/>
                <a:gd name="connsiteY5" fmla="*/ 176034 h 3289300"/>
                <a:gd name="connsiteX6" fmla="*/ 497676 w 5336376"/>
                <a:gd name="connsiteY6" fmla="*/ 177800 h 3289300"/>
                <a:gd name="connsiteX7" fmla="*/ 548476 w 5336376"/>
                <a:gd name="connsiteY7" fmla="*/ 190500 h 3289300"/>
                <a:gd name="connsiteX8" fmla="*/ 624676 w 5336376"/>
                <a:gd name="connsiteY8" fmla="*/ 165100 h 3289300"/>
                <a:gd name="connsiteX9" fmla="*/ 713576 w 5336376"/>
                <a:gd name="connsiteY9" fmla="*/ 152400 h 3289300"/>
                <a:gd name="connsiteX10" fmla="*/ 802476 w 5336376"/>
                <a:gd name="connsiteY10" fmla="*/ 139700 h 3289300"/>
                <a:gd name="connsiteX11" fmla="*/ 916776 w 5336376"/>
                <a:gd name="connsiteY11" fmla="*/ 152400 h 3289300"/>
                <a:gd name="connsiteX12" fmla="*/ 967576 w 5336376"/>
                <a:gd name="connsiteY12" fmla="*/ 228600 h 3289300"/>
                <a:gd name="connsiteX13" fmla="*/ 1005676 w 5336376"/>
                <a:gd name="connsiteY13" fmla="*/ 279400 h 3289300"/>
                <a:gd name="connsiteX14" fmla="*/ 1043776 w 5336376"/>
                <a:gd name="connsiteY14" fmla="*/ 152400 h 3289300"/>
                <a:gd name="connsiteX15" fmla="*/ 1069176 w 5336376"/>
                <a:gd name="connsiteY15" fmla="*/ 76200 h 3289300"/>
                <a:gd name="connsiteX16" fmla="*/ 1107276 w 5336376"/>
                <a:gd name="connsiteY16" fmla="*/ 0 h 3289300"/>
                <a:gd name="connsiteX17" fmla="*/ 1170776 w 5336376"/>
                <a:gd name="connsiteY17" fmla="*/ 50800 h 3289300"/>
                <a:gd name="connsiteX18" fmla="*/ 1297776 w 5336376"/>
                <a:gd name="connsiteY18" fmla="*/ 165100 h 3289300"/>
                <a:gd name="connsiteX19" fmla="*/ 1424776 w 5336376"/>
                <a:gd name="connsiteY19" fmla="*/ 152400 h 3289300"/>
                <a:gd name="connsiteX20" fmla="*/ 1462876 w 5336376"/>
                <a:gd name="connsiteY20" fmla="*/ 127000 h 3289300"/>
                <a:gd name="connsiteX21" fmla="*/ 1602576 w 5336376"/>
                <a:gd name="connsiteY21" fmla="*/ 139700 h 3289300"/>
                <a:gd name="connsiteX22" fmla="*/ 1615276 w 5336376"/>
                <a:gd name="connsiteY22" fmla="*/ 101600 h 3289300"/>
                <a:gd name="connsiteX23" fmla="*/ 1666076 w 5336376"/>
                <a:gd name="connsiteY23" fmla="*/ 177800 h 3289300"/>
                <a:gd name="connsiteX24" fmla="*/ 1716876 w 5336376"/>
                <a:gd name="connsiteY24" fmla="*/ 190500 h 3289300"/>
                <a:gd name="connsiteX25" fmla="*/ 1767676 w 5336376"/>
                <a:gd name="connsiteY25" fmla="*/ 152400 h 3289300"/>
                <a:gd name="connsiteX26" fmla="*/ 1818476 w 5336376"/>
                <a:gd name="connsiteY26" fmla="*/ 101600 h 3289300"/>
                <a:gd name="connsiteX27" fmla="*/ 1932776 w 5336376"/>
                <a:gd name="connsiteY27" fmla="*/ 114300 h 3289300"/>
                <a:gd name="connsiteX28" fmla="*/ 1958176 w 5336376"/>
                <a:gd name="connsiteY28" fmla="*/ 165100 h 3289300"/>
                <a:gd name="connsiteX29" fmla="*/ 2021676 w 5336376"/>
                <a:gd name="connsiteY29" fmla="*/ 177800 h 3289300"/>
                <a:gd name="connsiteX30" fmla="*/ 2110576 w 5336376"/>
                <a:gd name="connsiteY30" fmla="*/ 139700 h 3289300"/>
                <a:gd name="connsiteX31" fmla="*/ 2186776 w 5336376"/>
                <a:gd name="connsiteY31" fmla="*/ 127000 h 3289300"/>
                <a:gd name="connsiteX32" fmla="*/ 2339176 w 5336376"/>
                <a:gd name="connsiteY32" fmla="*/ 63500 h 3289300"/>
                <a:gd name="connsiteX33" fmla="*/ 2377276 w 5336376"/>
                <a:gd name="connsiteY33" fmla="*/ 50800 h 3289300"/>
                <a:gd name="connsiteX34" fmla="*/ 2428076 w 5336376"/>
                <a:gd name="connsiteY34" fmla="*/ 127000 h 3289300"/>
                <a:gd name="connsiteX35" fmla="*/ 2542376 w 5336376"/>
                <a:gd name="connsiteY35" fmla="*/ 114300 h 3289300"/>
                <a:gd name="connsiteX36" fmla="*/ 2618576 w 5336376"/>
                <a:gd name="connsiteY36" fmla="*/ 63500 h 3289300"/>
                <a:gd name="connsiteX37" fmla="*/ 2732876 w 5336376"/>
                <a:gd name="connsiteY37" fmla="*/ 50800 h 3289300"/>
                <a:gd name="connsiteX38" fmla="*/ 2770976 w 5336376"/>
                <a:gd name="connsiteY38" fmla="*/ 38100 h 3289300"/>
                <a:gd name="connsiteX39" fmla="*/ 2859876 w 5336376"/>
                <a:gd name="connsiteY39" fmla="*/ 114300 h 3289300"/>
                <a:gd name="connsiteX40" fmla="*/ 2948776 w 5336376"/>
                <a:gd name="connsiteY40" fmla="*/ 88900 h 3289300"/>
                <a:gd name="connsiteX41" fmla="*/ 2986876 w 5336376"/>
                <a:gd name="connsiteY41" fmla="*/ 101600 h 3289300"/>
                <a:gd name="connsiteX42" fmla="*/ 3024976 w 5336376"/>
                <a:gd name="connsiteY42" fmla="*/ 88900 h 3289300"/>
                <a:gd name="connsiteX43" fmla="*/ 3063076 w 5336376"/>
                <a:gd name="connsiteY43" fmla="*/ 63500 h 3289300"/>
                <a:gd name="connsiteX44" fmla="*/ 3101176 w 5336376"/>
                <a:gd name="connsiteY44" fmla="*/ 114300 h 3289300"/>
                <a:gd name="connsiteX45" fmla="*/ 3139276 w 5336376"/>
                <a:gd name="connsiteY45" fmla="*/ 139700 h 3289300"/>
                <a:gd name="connsiteX46" fmla="*/ 3215476 w 5336376"/>
                <a:gd name="connsiteY46" fmla="*/ 165100 h 3289300"/>
                <a:gd name="connsiteX47" fmla="*/ 3266276 w 5336376"/>
                <a:gd name="connsiteY47" fmla="*/ 139700 h 3289300"/>
                <a:gd name="connsiteX48" fmla="*/ 3380576 w 5336376"/>
                <a:gd name="connsiteY48" fmla="*/ 165100 h 3289300"/>
                <a:gd name="connsiteX49" fmla="*/ 3507576 w 5336376"/>
                <a:gd name="connsiteY49" fmla="*/ 152400 h 3289300"/>
                <a:gd name="connsiteX50" fmla="*/ 3558376 w 5336376"/>
                <a:gd name="connsiteY50" fmla="*/ 139700 h 3289300"/>
                <a:gd name="connsiteX51" fmla="*/ 3596476 w 5336376"/>
                <a:gd name="connsiteY51" fmla="*/ 101600 h 3289300"/>
                <a:gd name="connsiteX52" fmla="*/ 3609176 w 5336376"/>
                <a:gd name="connsiteY52" fmla="*/ 63500 h 3289300"/>
                <a:gd name="connsiteX53" fmla="*/ 3685376 w 5336376"/>
                <a:gd name="connsiteY53" fmla="*/ 114300 h 3289300"/>
                <a:gd name="connsiteX54" fmla="*/ 3723476 w 5336376"/>
                <a:gd name="connsiteY54" fmla="*/ 215900 h 3289300"/>
                <a:gd name="connsiteX55" fmla="*/ 3748876 w 5336376"/>
                <a:gd name="connsiteY55" fmla="*/ 254000 h 3289300"/>
                <a:gd name="connsiteX56" fmla="*/ 3761576 w 5336376"/>
                <a:gd name="connsiteY56" fmla="*/ 292100 h 3289300"/>
                <a:gd name="connsiteX57" fmla="*/ 3799676 w 5336376"/>
                <a:gd name="connsiteY57" fmla="*/ 317500 h 3289300"/>
                <a:gd name="connsiteX58" fmla="*/ 3837776 w 5336376"/>
                <a:gd name="connsiteY58" fmla="*/ 355600 h 3289300"/>
                <a:gd name="connsiteX59" fmla="*/ 3913976 w 5336376"/>
                <a:gd name="connsiteY59" fmla="*/ 330200 h 3289300"/>
                <a:gd name="connsiteX60" fmla="*/ 3939376 w 5336376"/>
                <a:gd name="connsiteY60" fmla="*/ 381000 h 3289300"/>
                <a:gd name="connsiteX61" fmla="*/ 3964776 w 5336376"/>
                <a:gd name="connsiteY61" fmla="*/ 444500 h 3289300"/>
                <a:gd name="connsiteX62" fmla="*/ 3977476 w 5336376"/>
                <a:gd name="connsiteY62" fmla="*/ 533400 h 3289300"/>
                <a:gd name="connsiteX63" fmla="*/ 4002876 w 5336376"/>
                <a:gd name="connsiteY63" fmla="*/ 571500 h 3289300"/>
                <a:gd name="connsiteX64" fmla="*/ 4053676 w 5336376"/>
                <a:gd name="connsiteY64" fmla="*/ 469900 h 3289300"/>
                <a:gd name="connsiteX65" fmla="*/ 4079076 w 5336376"/>
                <a:gd name="connsiteY65" fmla="*/ 355600 h 3289300"/>
                <a:gd name="connsiteX66" fmla="*/ 4104476 w 5336376"/>
                <a:gd name="connsiteY66" fmla="*/ 292100 h 3289300"/>
                <a:gd name="connsiteX67" fmla="*/ 4117176 w 5336376"/>
                <a:gd name="connsiteY67" fmla="*/ 203200 h 3289300"/>
                <a:gd name="connsiteX68" fmla="*/ 4129876 w 5336376"/>
                <a:gd name="connsiteY68" fmla="*/ 152400 h 3289300"/>
                <a:gd name="connsiteX69" fmla="*/ 4155276 w 5336376"/>
                <a:gd name="connsiteY69" fmla="*/ 190500 h 3289300"/>
                <a:gd name="connsiteX70" fmla="*/ 4231476 w 5336376"/>
                <a:gd name="connsiteY70" fmla="*/ 228600 h 3289300"/>
                <a:gd name="connsiteX71" fmla="*/ 4320376 w 5336376"/>
                <a:gd name="connsiteY71" fmla="*/ 203200 h 3289300"/>
                <a:gd name="connsiteX72" fmla="*/ 4333076 w 5336376"/>
                <a:gd name="connsiteY72" fmla="*/ 165100 h 3289300"/>
                <a:gd name="connsiteX73" fmla="*/ 4371176 w 5336376"/>
                <a:gd name="connsiteY73" fmla="*/ 139700 h 3289300"/>
                <a:gd name="connsiteX74" fmla="*/ 4409276 w 5336376"/>
                <a:gd name="connsiteY74" fmla="*/ 177800 h 3289300"/>
                <a:gd name="connsiteX75" fmla="*/ 4434676 w 5336376"/>
                <a:gd name="connsiteY75" fmla="*/ 215900 h 3289300"/>
                <a:gd name="connsiteX76" fmla="*/ 4472776 w 5336376"/>
                <a:gd name="connsiteY76" fmla="*/ 139700 h 3289300"/>
                <a:gd name="connsiteX77" fmla="*/ 4510876 w 5336376"/>
                <a:gd name="connsiteY77" fmla="*/ 127000 h 3289300"/>
                <a:gd name="connsiteX78" fmla="*/ 4587076 w 5336376"/>
                <a:gd name="connsiteY78" fmla="*/ 152400 h 3289300"/>
                <a:gd name="connsiteX79" fmla="*/ 4701376 w 5336376"/>
                <a:gd name="connsiteY79" fmla="*/ 165100 h 3289300"/>
                <a:gd name="connsiteX80" fmla="*/ 4726776 w 5336376"/>
                <a:gd name="connsiteY80" fmla="*/ 215900 h 3289300"/>
                <a:gd name="connsiteX81" fmla="*/ 4790276 w 5336376"/>
                <a:gd name="connsiteY81" fmla="*/ 317500 h 3289300"/>
                <a:gd name="connsiteX82" fmla="*/ 4866476 w 5336376"/>
                <a:gd name="connsiteY82" fmla="*/ 304800 h 3289300"/>
                <a:gd name="connsiteX83" fmla="*/ 4904576 w 5336376"/>
                <a:gd name="connsiteY83" fmla="*/ 292100 h 3289300"/>
                <a:gd name="connsiteX84" fmla="*/ 4955376 w 5336376"/>
                <a:gd name="connsiteY84" fmla="*/ 304800 h 3289300"/>
                <a:gd name="connsiteX85" fmla="*/ 5056976 w 5336376"/>
                <a:gd name="connsiteY85" fmla="*/ 330200 h 3289300"/>
                <a:gd name="connsiteX86" fmla="*/ 5107776 w 5336376"/>
                <a:gd name="connsiteY86" fmla="*/ 698500 h 3289300"/>
                <a:gd name="connsiteX87" fmla="*/ 5171276 w 5336376"/>
                <a:gd name="connsiteY87" fmla="*/ 749300 h 3289300"/>
                <a:gd name="connsiteX88" fmla="*/ 5310976 w 5336376"/>
                <a:gd name="connsiteY88" fmla="*/ 825500 h 3289300"/>
                <a:gd name="connsiteX89" fmla="*/ 5272876 w 5336376"/>
                <a:gd name="connsiteY89" fmla="*/ 901700 h 3289300"/>
                <a:gd name="connsiteX90" fmla="*/ 5285576 w 5336376"/>
                <a:gd name="connsiteY90" fmla="*/ 977900 h 3289300"/>
                <a:gd name="connsiteX91" fmla="*/ 5298276 w 5336376"/>
                <a:gd name="connsiteY91" fmla="*/ 1231900 h 3289300"/>
                <a:gd name="connsiteX92" fmla="*/ 5272876 w 5336376"/>
                <a:gd name="connsiteY92" fmla="*/ 1308100 h 3289300"/>
                <a:gd name="connsiteX93" fmla="*/ 5260176 w 5336376"/>
                <a:gd name="connsiteY93" fmla="*/ 1397000 h 3289300"/>
                <a:gd name="connsiteX94" fmla="*/ 5310976 w 5336376"/>
                <a:gd name="connsiteY94" fmla="*/ 1473200 h 3289300"/>
                <a:gd name="connsiteX95" fmla="*/ 5336376 w 5336376"/>
                <a:gd name="connsiteY95" fmla="*/ 1511300 h 3289300"/>
                <a:gd name="connsiteX96" fmla="*/ 5323676 w 5336376"/>
                <a:gd name="connsiteY96" fmla="*/ 1752600 h 3289300"/>
                <a:gd name="connsiteX97" fmla="*/ 5310976 w 5336376"/>
                <a:gd name="connsiteY97" fmla="*/ 1790700 h 3289300"/>
                <a:gd name="connsiteX98" fmla="*/ 5272876 w 5336376"/>
                <a:gd name="connsiteY98" fmla="*/ 1816100 h 3289300"/>
                <a:gd name="connsiteX99" fmla="*/ 5260176 w 5336376"/>
                <a:gd name="connsiteY99" fmla="*/ 1854200 h 3289300"/>
                <a:gd name="connsiteX100" fmla="*/ 5298276 w 5336376"/>
                <a:gd name="connsiteY100" fmla="*/ 1943100 h 3289300"/>
                <a:gd name="connsiteX101" fmla="*/ 5285576 w 5336376"/>
                <a:gd name="connsiteY101" fmla="*/ 2032000 h 3289300"/>
                <a:gd name="connsiteX102" fmla="*/ 5260176 w 5336376"/>
                <a:gd name="connsiteY102" fmla="*/ 2108200 h 3289300"/>
                <a:gd name="connsiteX103" fmla="*/ 5260176 w 5336376"/>
                <a:gd name="connsiteY103" fmla="*/ 2387600 h 3289300"/>
                <a:gd name="connsiteX104" fmla="*/ 5234776 w 5336376"/>
                <a:gd name="connsiteY104" fmla="*/ 2463800 h 3289300"/>
                <a:gd name="connsiteX105" fmla="*/ 5285576 w 5336376"/>
                <a:gd name="connsiteY105" fmla="*/ 2514600 h 3289300"/>
                <a:gd name="connsiteX106" fmla="*/ 5323676 w 5336376"/>
                <a:gd name="connsiteY106" fmla="*/ 2540000 h 3289300"/>
                <a:gd name="connsiteX107" fmla="*/ 5310976 w 5336376"/>
                <a:gd name="connsiteY107" fmla="*/ 2603500 h 3289300"/>
                <a:gd name="connsiteX108" fmla="*/ 5285576 w 5336376"/>
                <a:gd name="connsiteY108" fmla="*/ 2679700 h 3289300"/>
                <a:gd name="connsiteX109" fmla="*/ 5298276 w 5336376"/>
                <a:gd name="connsiteY109" fmla="*/ 2806700 h 3289300"/>
                <a:gd name="connsiteX110" fmla="*/ 5260176 w 5336376"/>
                <a:gd name="connsiteY110" fmla="*/ 2832100 h 3289300"/>
                <a:gd name="connsiteX111" fmla="*/ 5247476 w 5336376"/>
                <a:gd name="connsiteY111" fmla="*/ 2870200 h 3289300"/>
                <a:gd name="connsiteX112" fmla="*/ 5234776 w 5336376"/>
                <a:gd name="connsiteY112" fmla="*/ 3073400 h 3289300"/>
                <a:gd name="connsiteX113" fmla="*/ 5183976 w 5336376"/>
                <a:gd name="connsiteY113" fmla="*/ 3098800 h 3289300"/>
                <a:gd name="connsiteX114" fmla="*/ 5006176 w 5336376"/>
                <a:gd name="connsiteY114" fmla="*/ 3111500 h 3289300"/>
                <a:gd name="connsiteX115" fmla="*/ 4942676 w 5336376"/>
                <a:gd name="connsiteY115" fmla="*/ 3073400 h 3289300"/>
                <a:gd name="connsiteX116" fmla="*/ 4904576 w 5336376"/>
                <a:gd name="connsiteY116" fmla="*/ 3098800 h 3289300"/>
                <a:gd name="connsiteX117" fmla="*/ 4841076 w 5336376"/>
                <a:gd name="connsiteY117" fmla="*/ 3111500 h 3289300"/>
                <a:gd name="connsiteX118" fmla="*/ 4777576 w 5336376"/>
                <a:gd name="connsiteY118" fmla="*/ 3149600 h 3289300"/>
                <a:gd name="connsiteX119" fmla="*/ 4714076 w 5336376"/>
                <a:gd name="connsiteY119" fmla="*/ 3263900 h 3289300"/>
                <a:gd name="connsiteX120" fmla="*/ 4663276 w 5336376"/>
                <a:gd name="connsiteY120" fmla="*/ 3251200 h 3289300"/>
                <a:gd name="connsiteX121" fmla="*/ 4574376 w 5336376"/>
                <a:gd name="connsiteY121" fmla="*/ 3213100 h 3289300"/>
                <a:gd name="connsiteX122" fmla="*/ 4510876 w 5336376"/>
                <a:gd name="connsiteY122" fmla="*/ 3225800 h 3289300"/>
                <a:gd name="connsiteX123" fmla="*/ 4460076 w 5336376"/>
                <a:gd name="connsiteY123" fmla="*/ 3187700 h 3289300"/>
                <a:gd name="connsiteX124" fmla="*/ 4421976 w 5336376"/>
                <a:gd name="connsiteY124" fmla="*/ 3162300 h 3289300"/>
                <a:gd name="connsiteX125" fmla="*/ 4345776 w 5336376"/>
                <a:gd name="connsiteY125" fmla="*/ 3175000 h 3289300"/>
                <a:gd name="connsiteX126" fmla="*/ 4333076 w 5336376"/>
                <a:gd name="connsiteY126" fmla="*/ 3136900 h 3289300"/>
                <a:gd name="connsiteX127" fmla="*/ 4256876 w 5336376"/>
                <a:gd name="connsiteY127" fmla="*/ 3149600 h 3289300"/>
                <a:gd name="connsiteX128" fmla="*/ 4218776 w 5336376"/>
                <a:gd name="connsiteY128" fmla="*/ 3175000 h 3289300"/>
                <a:gd name="connsiteX129" fmla="*/ 4028276 w 5336376"/>
                <a:gd name="connsiteY129" fmla="*/ 3149600 h 3289300"/>
                <a:gd name="connsiteX130" fmla="*/ 3964776 w 5336376"/>
                <a:gd name="connsiteY130" fmla="*/ 3124200 h 3289300"/>
                <a:gd name="connsiteX131" fmla="*/ 3926676 w 5336376"/>
                <a:gd name="connsiteY131" fmla="*/ 3098800 h 3289300"/>
                <a:gd name="connsiteX132" fmla="*/ 3888576 w 5336376"/>
                <a:gd name="connsiteY132" fmla="*/ 3111500 h 3289300"/>
                <a:gd name="connsiteX133" fmla="*/ 3634576 w 5336376"/>
                <a:gd name="connsiteY133" fmla="*/ 3136900 h 3289300"/>
                <a:gd name="connsiteX134" fmla="*/ 3583776 w 5336376"/>
                <a:gd name="connsiteY134" fmla="*/ 3149600 h 3289300"/>
                <a:gd name="connsiteX135" fmla="*/ 3507576 w 5336376"/>
                <a:gd name="connsiteY135" fmla="*/ 3111500 h 3289300"/>
                <a:gd name="connsiteX136" fmla="*/ 3393276 w 5336376"/>
                <a:gd name="connsiteY136" fmla="*/ 3124200 h 3289300"/>
                <a:gd name="connsiteX137" fmla="*/ 3342476 w 5336376"/>
                <a:gd name="connsiteY137" fmla="*/ 3009900 h 3289300"/>
                <a:gd name="connsiteX138" fmla="*/ 3317076 w 5336376"/>
                <a:gd name="connsiteY138" fmla="*/ 2933700 h 3289300"/>
                <a:gd name="connsiteX139" fmla="*/ 3304376 w 5336376"/>
                <a:gd name="connsiteY139" fmla="*/ 2971800 h 3289300"/>
                <a:gd name="connsiteX140" fmla="*/ 3291676 w 5336376"/>
                <a:gd name="connsiteY140" fmla="*/ 3022600 h 3289300"/>
                <a:gd name="connsiteX141" fmla="*/ 3240876 w 5336376"/>
                <a:gd name="connsiteY141" fmla="*/ 3213100 h 3289300"/>
                <a:gd name="connsiteX142" fmla="*/ 3177376 w 5336376"/>
                <a:gd name="connsiteY142" fmla="*/ 3200400 h 3289300"/>
                <a:gd name="connsiteX143" fmla="*/ 3088476 w 5336376"/>
                <a:gd name="connsiteY143" fmla="*/ 3136900 h 3289300"/>
                <a:gd name="connsiteX144" fmla="*/ 3050376 w 5336376"/>
                <a:gd name="connsiteY144" fmla="*/ 3124200 h 3289300"/>
                <a:gd name="connsiteX145" fmla="*/ 2986876 w 5336376"/>
                <a:gd name="connsiteY145" fmla="*/ 3136900 h 3289300"/>
                <a:gd name="connsiteX146" fmla="*/ 2961476 w 5336376"/>
                <a:gd name="connsiteY146" fmla="*/ 3175000 h 3289300"/>
                <a:gd name="connsiteX147" fmla="*/ 2923376 w 5336376"/>
                <a:gd name="connsiteY147" fmla="*/ 3200400 h 3289300"/>
                <a:gd name="connsiteX148" fmla="*/ 2821776 w 5336376"/>
                <a:gd name="connsiteY148" fmla="*/ 3200400 h 3289300"/>
                <a:gd name="connsiteX149" fmla="*/ 2758276 w 5336376"/>
                <a:gd name="connsiteY149" fmla="*/ 3175000 h 3289300"/>
                <a:gd name="connsiteX150" fmla="*/ 2656676 w 5336376"/>
                <a:gd name="connsiteY150" fmla="*/ 3136900 h 3289300"/>
                <a:gd name="connsiteX151" fmla="*/ 2618576 w 5336376"/>
                <a:gd name="connsiteY151" fmla="*/ 3111500 h 3289300"/>
                <a:gd name="connsiteX152" fmla="*/ 2377276 w 5336376"/>
                <a:gd name="connsiteY152" fmla="*/ 3098800 h 3289300"/>
                <a:gd name="connsiteX153" fmla="*/ 2237576 w 5336376"/>
                <a:gd name="connsiteY153" fmla="*/ 3124200 h 3289300"/>
                <a:gd name="connsiteX154" fmla="*/ 2212176 w 5336376"/>
                <a:gd name="connsiteY154" fmla="*/ 3162300 h 3289300"/>
                <a:gd name="connsiteX155" fmla="*/ 2161376 w 5336376"/>
                <a:gd name="connsiteY155" fmla="*/ 3187700 h 3289300"/>
                <a:gd name="connsiteX156" fmla="*/ 2008976 w 5336376"/>
                <a:gd name="connsiteY156" fmla="*/ 3213100 h 3289300"/>
                <a:gd name="connsiteX157" fmla="*/ 1983576 w 5336376"/>
                <a:gd name="connsiteY157" fmla="*/ 3251200 h 3289300"/>
                <a:gd name="connsiteX158" fmla="*/ 1945476 w 5336376"/>
                <a:gd name="connsiteY158" fmla="*/ 3225800 h 3289300"/>
                <a:gd name="connsiteX159" fmla="*/ 1881976 w 5336376"/>
                <a:gd name="connsiteY159" fmla="*/ 3200400 h 3289300"/>
                <a:gd name="connsiteX160" fmla="*/ 1704176 w 5336376"/>
                <a:gd name="connsiteY160" fmla="*/ 3149600 h 3289300"/>
                <a:gd name="connsiteX161" fmla="*/ 1500976 w 5336376"/>
                <a:gd name="connsiteY161" fmla="*/ 3136900 h 3289300"/>
                <a:gd name="connsiteX162" fmla="*/ 1412076 w 5336376"/>
                <a:gd name="connsiteY162" fmla="*/ 3111500 h 3289300"/>
                <a:gd name="connsiteX163" fmla="*/ 1348576 w 5336376"/>
                <a:gd name="connsiteY163" fmla="*/ 3035300 h 3289300"/>
                <a:gd name="connsiteX164" fmla="*/ 1272376 w 5336376"/>
                <a:gd name="connsiteY164" fmla="*/ 3022600 h 3289300"/>
                <a:gd name="connsiteX165" fmla="*/ 1234276 w 5336376"/>
                <a:gd name="connsiteY165" fmla="*/ 3035300 h 3289300"/>
                <a:gd name="connsiteX166" fmla="*/ 1183476 w 5336376"/>
                <a:gd name="connsiteY166" fmla="*/ 3048000 h 3289300"/>
                <a:gd name="connsiteX167" fmla="*/ 1119976 w 5336376"/>
                <a:gd name="connsiteY167" fmla="*/ 3136900 h 3289300"/>
                <a:gd name="connsiteX168" fmla="*/ 1107276 w 5336376"/>
                <a:gd name="connsiteY168" fmla="*/ 3200400 h 3289300"/>
                <a:gd name="connsiteX169" fmla="*/ 1081876 w 5336376"/>
                <a:gd name="connsiteY169" fmla="*/ 3238500 h 3289300"/>
                <a:gd name="connsiteX170" fmla="*/ 1056476 w 5336376"/>
                <a:gd name="connsiteY170" fmla="*/ 3289300 h 3289300"/>
                <a:gd name="connsiteX171" fmla="*/ 1031076 w 5336376"/>
                <a:gd name="connsiteY171" fmla="*/ 3238500 h 3289300"/>
                <a:gd name="connsiteX172" fmla="*/ 980276 w 5336376"/>
                <a:gd name="connsiteY172" fmla="*/ 3060700 h 3289300"/>
                <a:gd name="connsiteX173" fmla="*/ 942176 w 5336376"/>
                <a:gd name="connsiteY173" fmla="*/ 3086100 h 3289300"/>
                <a:gd name="connsiteX174" fmla="*/ 777076 w 5336376"/>
                <a:gd name="connsiteY174" fmla="*/ 3086100 h 3289300"/>
                <a:gd name="connsiteX175" fmla="*/ 713576 w 5336376"/>
                <a:gd name="connsiteY175" fmla="*/ 3098800 h 3289300"/>
                <a:gd name="connsiteX176" fmla="*/ 688176 w 5336376"/>
                <a:gd name="connsiteY176" fmla="*/ 3136900 h 3289300"/>
                <a:gd name="connsiteX177" fmla="*/ 650076 w 5336376"/>
                <a:gd name="connsiteY177" fmla="*/ 3111500 h 3289300"/>
                <a:gd name="connsiteX178" fmla="*/ 548476 w 5336376"/>
                <a:gd name="connsiteY178" fmla="*/ 3060700 h 3289300"/>
                <a:gd name="connsiteX179" fmla="*/ 459576 w 5336376"/>
                <a:gd name="connsiteY179" fmla="*/ 3009900 h 3289300"/>
                <a:gd name="connsiteX180" fmla="*/ 396076 w 5336376"/>
                <a:gd name="connsiteY180" fmla="*/ 3073400 h 3289300"/>
                <a:gd name="connsiteX181" fmla="*/ 357976 w 5336376"/>
                <a:gd name="connsiteY181" fmla="*/ 3086100 h 3289300"/>
                <a:gd name="connsiteX182" fmla="*/ 243676 w 5336376"/>
                <a:gd name="connsiteY182" fmla="*/ 3086100 h 3289300"/>
                <a:gd name="connsiteX183" fmla="*/ 218276 w 5336376"/>
                <a:gd name="connsiteY183" fmla="*/ 3124200 h 3289300"/>
                <a:gd name="connsiteX184" fmla="*/ 192876 w 5336376"/>
                <a:gd name="connsiteY184" fmla="*/ 3086100 h 3289300"/>
                <a:gd name="connsiteX185" fmla="*/ 192876 w 5336376"/>
                <a:gd name="connsiteY185" fmla="*/ 2895600 h 3289300"/>
                <a:gd name="connsiteX186" fmla="*/ 256376 w 5336376"/>
                <a:gd name="connsiteY186" fmla="*/ 2857500 h 3289300"/>
                <a:gd name="connsiteX187" fmla="*/ 307176 w 5336376"/>
                <a:gd name="connsiteY187" fmla="*/ 2844800 h 3289300"/>
                <a:gd name="connsiteX188" fmla="*/ 345276 w 5336376"/>
                <a:gd name="connsiteY188" fmla="*/ 2832100 h 3289300"/>
                <a:gd name="connsiteX189" fmla="*/ 370676 w 5336376"/>
                <a:gd name="connsiteY189" fmla="*/ 2794000 h 3289300"/>
                <a:gd name="connsiteX190" fmla="*/ 332576 w 5336376"/>
                <a:gd name="connsiteY190" fmla="*/ 2781300 h 3289300"/>
                <a:gd name="connsiteX191" fmla="*/ 307176 w 5336376"/>
                <a:gd name="connsiteY191" fmla="*/ 2743200 h 3289300"/>
                <a:gd name="connsiteX192" fmla="*/ 269076 w 5336376"/>
                <a:gd name="connsiteY192" fmla="*/ 2717800 h 3289300"/>
                <a:gd name="connsiteX193" fmla="*/ 230976 w 5336376"/>
                <a:gd name="connsiteY193" fmla="*/ 2679700 h 3289300"/>
                <a:gd name="connsiteX194" fmla="*/ 154776 w 5336376"/>
                <a:gd name="connsiteY194" fmla="*/ 2628900 h 3289300"/>
                <a:gd name="connsiteX195" fmla="*/ 180176 w 5336376"/>
                <a:gd name="connsiteY195" fmla="*/ 2590800 h 3289300"/>
                <a:gd name="connsiteX196" fmla="*/ 218276 w 5336376"/>
                <a:gd name="connsiteY196" fmla="*/ 2501900 h 3289300"/>
                <a:gd name="connsiteX197" fmla="*/ 192876 w 5336376"/>
                <a:gd name="connsiteY197" fmla="*/ 2298700 h 3289300"/>
                <a:gd name="connsiteX198" fmla="*/ 129376 w 5336376"/>
                <a:gd name="connsiteY198" fmla="*/ 2286000 h 3289300"/>
                <a:gd name="connsiteX199" fmla="*/ 116676 w 5336376"/>
                <a:gd name="connsiteY199" fmla="*/ 2247900 h 3289300"/>
                <a:gd name="connsiteX200" fmla="*/ 192876 w 5336376"/>
                <a:gd name="connsiteY200" fmla="*/ 2171700 h 3289300"/>
                <a:gd name="connsiteX201" fmla="*/ 218276 w 5336376"/>
                <a:gd name="connsiteY201" fmla="*/ 2133600 h 3289300"/>
                <a:gd name="connsiteX202" fmla="*/ 205576 w 5336376"/>
                <a:gd name="connsiteY202" fmla="*/ 2019300 h 3289300"/>
                <a:gd name="connsiteX203" fmla="*/ 167476 w 5336376"/>
                <a:gd name="connsiteY203" fmla="*/ 1968500 h 3289300"/>
                <a:gd name="connsiteX204" fmla="*/ 154776 w 5336376"/>
                <a:gd name="connsiteY204" fmla="*/ 1930400 h 3289300"/>
                <a:gd name="connsiteX205" fmla="*/ 167476 w 5336376"/>
                <a:gd name="connsiteY205" fmla="*/ 1765300 h 3289300"/>
                <a:gd name="connsiteX206" fmla="*/ 192876 w 5336376"/>
                <a:gd name="connsiteY206" fmla="*/ 1727200 h 3289300"/>
                <a:gd name="connsiteX207" fmla="*/ 205576 w 5336376"/>
                <a:gd name="connsiteY207" fmla="*/ 1625600 h 3289300"/>
                <a:gd name="connsiteX208" fmla="*/ 256376 w 5336376"/>
                <a:gd name="connsiteY208" fmla="*/ 1612900 h 3289300"/>
                <a:gd name="connsiteX209" fmla="*/ 256376 w 5336376"/>
                <a:gd name="connsiteY209" fmla="*/ 1422400 h 3289300"/>
                <a:gd name="connsiteX210" fmla="*/ 230976 w 5336376"/>
                <a:gd name="connsiteY210" fmla="*/ 1384300 h 3289300"/>
                <a:gd name="connsiteX211" fmla="*/ 205576 w 5336376"/>
                <a:gd name="connsiteY211" fmla="*/ 1295400 h 3289300"/>
                <a:gd name="connsiteX212" fmla="*/ 154776 w 5336376"/>
                <a:gd name="connsiteY212" fmla="*/ 1244600 h 3289300"/>
                <a:gd name="connsiteX213" fmla="*/ 167476 w 5336376"/>
                <a:gd name="connsiteY213" fmla="*/ 1206500 h 3289300"/>
                <a:gd name="connsiteX214" fmla="*/ 332576 w 5336376"/>
                <a:gd name="connsiteY214" fmla="*/ 1155700 h 3289300"/>
                <a:gd name="connsiteX215" fmla="*/ 307176 w 5336376"/>
                <a:gd name="connsiteY215" fmla="*/ 1117600 h 3289300"/>
                <a:gd name="connsiteX216" fmla="*/ 294476 w 5336376"/>
                <a:gd name="connsiteY216" fmla="*/ 1041400 h 3289300"/>
                <a:gd name="connsiteX217" fmla="*/ 195588 w 5336376"/>
                <a:gd name="connsiteY217" fmla="*/ 982452 h 3289300"/>
                <a:gd name="connsiteX218" fmla="*/ 136083 w 5336376"/>
                <a:gd name="connsiteY218" fmla="*/ 926829 h 3289300"/>
                <a:gd name="connsiteX219" fmla="*/ 76578 w 5336376"/>
                <a:gd name="connsiteY219" fmla="*/ 884926 h 3289300"/>
                <a:gd name="connsiteX220" fmla="*/ 129376 w 5336376"/>
                <a:gd name="connsiteY220" fmla="*/ 850900 h 3289300"/>
                <a:gd name="connsiteX221" fmla="*/ 218276 w 5336376"/>
                <a:gd name="connsiteY221" fmla="*/ 838200 h 3289300"/>
                <a:gd name="connsiteX222" fmla="*/ 256376 w 5336376"/>
                <a:gd name="connsiteY222" fmla="*/ 825500 h 3289300"/>
                <a:gd name="connsiteX223" fmla="*/ 264937 w 5336376"/>
                <a:gd name="connsiteY223" fmla="*/ 791474 h 3289300"/>
                <a:gd name="connsiteX224" fmla="*/ 312455 w 5336376"/>
                <a:gd name="connsiteY224" fmla="*/ 786652 h 3289300"/>
                <a:gd name="connsiteX225" fmla="*/ 290408 w 5336376"/>
                <a:gd name="connsiteY225" fmla="*/ 755411 h 3289300"/>
                <a:gd name="connsiteX226" fmla="*/ 232259 w 5336376"/>
                <a:gd name="connsiteY226" fmla="*/ 725189 h 3289300"/>
                <a:gd name="connsiteX227" fmla="*/ 174111 w 5336376"/>
                <a:gd name="connsiteY227" fmla="*/ 665493 h 3289300"/>
                <a:gd name="connsiteX228" fmla="*/ 218276 w 5336376"/>
                <a:gd name="connsiteY228" fmla="*/ 622300 h 3289300"/>
                <a:gd name="connsiteX229" fmla="*/ 230976 w 5336376"/>
                <a:gd name="connsiteY229" fmla="*/ 584200 h 3289300"/>
                <a:gd name="connsiteX230" fmla="*/ 180818 w 5336376"/>
                <a:gd name="connsiteY230" fmla="*/ 542026 h 3289300"/>
                <a:gd name="connsiteX231" fmla="*/ 144716 w 5336376"/>
                <a:gd name="connsiteY231" fmla="*/ 469630 h 3289300"/>
                <a:gd name="connsiteX232" fmla="*/ 184172 w 5336376"/>
                <a:gd name="connsiteY232" fmla="*/ 423652 h 3289300"/>
                <a:gd name="connsiteX233" fmla="*/ 144074 w 5336376"/>
                <a:gd name="connsiteY233" fmla="*/ 372851 h 3289300"/>
                <a:gd name="connsiteX234" fmla="*/ 173541 w 5336376"/>
                <a:gd name="connsiteY234" fmla="*/ 341611 h 3289300"/>
                <a:gd name="connsiteX235" fmla="*/ 135441 w 5336376"/>
                <a:gd name="connsiteY235" fmla="*/ 298689 h 3289300"/>
                <a:gd name="connsiteX236" fmla="*/ 127469 w 5336376"/>
                <a:gd name="connsiteY236" fmla="*/ 247257 h 3289300"/>
                <a:gd name="connsiteX237" fmla="*/ 112753 w 5336376"/>
                <a:gd name="connsiteY237" fmla="*/ 203200 h 3289300"/>
                <a:gd name="connsiteX238" fmla="*/ 2376 w 5336376"/>
                <a:gd name="connsiteY238" fmla="*/ 165100 h 3289300"/>
                <a:gd name="connsiteX239" fmla="*/ 40476 w 5336376"/>
                <a:gd name="connsiteY239" fmla="*/ 152400 h 3289300"/>
                <a:gd name="connsiteX240" fmla="*/ 129376 w 5336376"/>
                <a:gd name="connsiteY240" fmla="*/ 139700 h 3289300"/>
                <a:gd name="connsiteX241" fmla="*/ 53176 w 5336376"/>
                <a:gd name="connsiteY241" fmla="*/ 88900 h 3289300"/>
                <a:gd name="connsiteX0" fmla="*/ 53176 w 5336376"/>
                <a:gd name="connsiteY0" fmla="*/ 88900 h 3289300"/>
                <a:gd name="connsiteX1" fmla="*/ 53176 w 5336376"/>
                <a:gd name="connsiteY1" fmla="*/ 88900 h 3289300"/>
                <a:gd name="connsiteX2" fmla="*/ 192876 w 5336376"/>
                <a:gd name="connsiteY2" fmla="*/ 190500 h 3289300"/>
                <a:gd name="connsiteX3" fmla="*/ 273785 w 5336376"/>
                <a:gd name="connsiteY3" fmla="*/ 160278 h 3289300"/>
                <a:gd name="connsiteX4" fmla="*/ 304537 w 5336376"/>
                <a:gd name="connsiteY4" fmla="*/ 116337 h 3289300"/>
                <a:gd name="connsiteX5" fmla="*/ 392795 w 5336376"/>
                <a:gd name="connsiteY5" fmla="*/ 176034 h 3289300"/>
                <a:gd name="connsiteX6" fmla="*/ 497676 w 5336376"/>
                <a:gd name="connsiteY6" fmla="*/ 177800 h 3289300"/>
                <a:gd name="connsiteX7" fmla="*/ 548476 w 5336376"/>
                <a:gd name="connsiteY7" fmla="*/ 190500 h 3289300"/>
                <a:gd name="connsiteX8" fmla="*/ 624676 w 5336376"/>
                <a:gd name="connsiteY8" fmla="*/ 165100 h 3289300"/>
                <a:gd name="connsiteX9" fmla="*/ 713576 w 5336376"/>
                <a:gd name="connsiteY9" fmla="*/ 152400 h 3289300"/>
                <a:gd name="connsiteX10" fmla="*/ 802476 w 5336376"/>
                <a:gd name="connsiteY10" fmla="*/ 139700 h 3289300"/>
                <a:gd name="connsiteX11" fmla="*/ 916776 w 5336376"/>
                <a:gd name="connsiteY11" fmla="*/ 152400 h 3289300"/>
                <a:gd name="connsiteX12" fmla="*/ 967576 w 5336376"/>
                <a:gd name="connsiteY12" fmla="*/ 228600 h 3289300"/>
                <a:gd name="connsiteX13" fmla="*/ 1005676 w 5336376"/>
                <a:gd name="connsiteY13" fmla="*/ 279400 h 3289300"/>
                <a:gd name="connsiteX14" fmla="*/ 1043776 w 5336376"/>
                <a:gd name="connsiteY14" fmla="*/ 152400 h 3289300"/>
                <a:gd name="connsiteX15" fmla="*/ 1069176 w 5336376"/>
                <a:gd name="connsiteY15" fmla="*/ 76200 h 3289300"/>
                <a:gd name="connsiteX16" fmla="*/ 1107276 w 5336376"/>
                <a:gd name="connsiteY16" fmla="*/ 0 h 3289300"/>
                <a:gd name="connsiteX17" fmla="*/ 1170776 w 5336376"/>
                <a:gd name="connsiteY17" fmla="*/ 50800 h 3289300"/>
                <a:gd name="connsiteX18" fmla="*/ 1297776 w 5336376"/>
                <a:gd name="connsiteY18" fmla="*/ 165100 h 3289300"/>
                <a:gd name="connsiteX19" fmla="*/ 1424776 w 5336376"/>
                <a:gd name="connsiteY19" fmla="*/ 152400 h 3289300"/>
                <a:gd name="connsiteX20" fmla="*/ 1462876 w 5336376"/>
                <a:gd name="connsiteY20" fmla="*/ 127000 h 3289300"/>
                <a:gd name="connsiteX21" fmla="*/ 1602576 w 5336376"/>
                <a:gd name="connsiteY21" fmla="*/ 139700 h 3289300"/>
                <a:gd name="connsiteX22" fmla="*/ 1615276 w 5336376"/>
                <a:gd name="connsiteY22" fmla="*/ 101600 h 3289300"/>
                <a:gd name="connsiteX23" fmla="*/ 1666076 w 5336376"/>
                <a:gd name="connsiteY23" fmla="*/ 177800 h 3289300"/>
                <a:gd name="connsiteX24" fmla="*/ 1716876 w 5336376"/>
                <a:gd name="connsiteY24" fmla="*/ 190500 h 3289300"/>
                <a:gd name="connsiteX25" fmla="*/ 1767676 w 5336376"/>
                <a:gd name="connsiteY25" fmla="*/ 152400 h 3289300"/>
                <a:gd name="connsiteX26" fmla="*/ 1818476 w 5336376"/>
                <a:gd name="connsiteY26" fmla="*/ 101600 h 3289300"/>
                <a:gd name="connsiteX27" fmla="*/ 1932776 w 5336376"/>
                <a:gd name="connsiteY27" fmla="*/ 114300 h 3289300"/>
                <a:gd name="connsiteX28" fmla="*/ 1958176 w 5336376"/>
                <a:gd name="connsiteY28" fmla="*/ 165100 h 3289300"/>
                <a:gd name="connsiteX29" fmla="*/ 2021676 w 5336376"/>
                <a:gd name="connsiteY29" fmla="*/ 177800 h 3289300"/>
                <a:gd name="connsiteX30" fmla="*/ 2110576 w 5336376"/>
                <a:gd name="connsiteY30" fmla="*/ 139700 h 3289300"/>
                <a:gd name="connsiteX31" fmla="*/ 2186776 w 5336376"/>
                <a:gd name="connsiteY31" fmla="*/ 127000 h 3289300"/>
                <a:gd name="connsiteX32" fmla="*/ 2339176 w 5336376"/>
                <a:gd name="connsiteY32" fmla="*/ 63500 h 3289300"/>
                <a:gd name="connsiteX33" fmla="*/ 2377276 w 5336376"/>
                <a:gd name="connsiteY33" fmla="*/ 50800 h 3289300"/>
                <a:gd name="connsiteX34" fmla="*/ 2428076 w 5336376"/>
                <a:gd name="connsiteY34" fmla="*/ 127000 h 3289300"/>
                <a:gd name="connsiteX35" fmla="*/ 2542376 w 5336376"/>
                <a:gd name="connsiteY35" fmla="*/ 114300 h 3289300"/>
                <a:gd name="connsiteX36" fmla="*/ 2618576 w 5336376"/>
                <a:gd name="connsiteY36" fmla="*/ 63500 h 3289300"/>
                <a:gd name="connsiteX37" fmla="*/ 2732876 w 5336376"/>
                <a:gd name="connsiteY37" fmla="*/ 50800 h 3289300"/>
                <a:gd name="connsiteX38" fmla="*/ 2770976 w 5336376"/>
                <a:gd name="connsiteY38" fmla="*/ 38100 h 3289300"/>
                <a:gd name="connsiteX39" fmla="*/ 2859876 w 5336376"/>
                <a:gd name="connsiteY39" fmla="*/ 114300 h 3289300"/>
                <a:gd name="connsiteX40" fmla="*/ 2948776 w 5336376"/>
                <a:gd name="connsiteY40" fmla="*/ 88900 h 3289300"/>
                <a:gd name="connsiteX41" fmla="*/ 2986876 w 5336376"/>
                <a:gd name="connsiteY41" fmla="*/ 101600 h 3289300"/>
                <a:gd name="connsiteX42" fmla="*/ 3024976 w 5336376"/>
                <a:gd name="connsiteY42" fmla="*/ 88900 h 3289300"/>
                <a:gd name="connsiteX43" fmla="*/ 3063076 w 5336376"/>
                <a:gd name="connsiteY43" fmla="*/ 63500 h 3289300"/>
                <a:gd name="connsiteX44" fmla="*/ 3101176 w 5336376"/>
                <a:gd name="connsiteY44" fmla="*/ 114300 h 3289300"/>
                <a:gd name="connsiteX45" fmla="*/ 3139276 w 5336376"/>
                <a:gd name="connsiteY45" fmla="*/ 139700 h 3289300"/>
                <a:gd name="connsiteX46" fmla="*/ 3215476 w 5336376"/>
                <a:gd name="connsiteY46" fmla="*/ 165100 h 3289300"/>
                <a:gd name="connsiteX47" fmla="*/ 3266276 w 5336376"/>
                <a:gd name="connsiteY47" fmla="*/ 139700 h 3289300"/>
                <a:gd name="connsiteX48" fmla="*/ 3380576 w 5336376"/>
                <a:gd name="connsiteY48" fmla="*/ 165100 h 3289300"/>
                <a:gd name="connsiteX49" fmla="*/ 3507576 w 5336376"/>
                <a:gd name="connsiteY49" fmla="*/ 152400 h 3289300"/>
                <a:gd name="connsiteX50" fmla="*/ 3558376 w 5336376"/>
                <a:gd name="connsiteY50" fmla="*/ 139700 h 3289300"/>
                <a:gd name="connsiteX51" fmla="*/ 3596476 w 5336376"/>
                <a:gd name="connsiteY51" fmla="*/ 101600 h 3289300"/>
                <a:gd name="connsiteX52" fmla="*/ 3609176 w 5336376"/>
                <a:gd name="connsiteY52" fmla="*/ 63500 h 3289300"/>
                <a:gd name="connsiteX53" fmla="*/ 3685376 w 5336376"/>
                <a:gd name="connsiteY53" fmla="*/ 114300 h 3289300"/>
                <a:gd name="connsiteX54" fmla="*/ 3723476 w 5336376"/>
                <a:gd name="connsiteY54" fmla="*/ 215900 h 3289300"/>
                <a:gd name="connsiteX55" fmla="*/ 3748876 w 5336376"/>
                <a:gd name="connsiteY55" fmla="*/ 254000 h 3289300"/>
                <a:gd name="connsiteX56" fmla="*/ 3761576 w 5336376"/>
                <a:gd name="connsiteY56" fmla="*/ 292100 h 3289300"/>
                <a:gd name="connsiteX57" fmla="*/ 3799676 w 5336376"/>
                <a:gd name="connsiteY57" fmla="*/ 317500 h 3289300"/>
                <a:gd name="connsiteX58" fmla="*/ 3837776 w 5336376"/>
                <a:gd name="connsiteY58" fmla="*/ 355600 h 3289300"/>
                <a:gd name="connsiteX59" fmla="*/ 3913976 w 5336376"/>
                <a:gd name="connsiteY59" fmla="*/ 330200 h 3289300"/>
                <a:gd name="connsiteX60" fmla="*/ 3939376 w 5336376"/>
                <a:gd name="connsiteY60" fmla="*/ 381000 h 3289300"/>
                <a:gd name="connsiteX61" fmla="*/ 3964776 w 5336376"/>
                <a:gd name="connsiteY61" fmla="*/ 444500 h 3289300"/>
                <a:gd name="connsiteX62" fmla="*/ 3977476 w 5336376"/>
                <a:gd name="connsiteY62" fmla="*/ 533400 h 3289300"/>
                <a:gd name="connsiteX63" fmla="*/ 4002876 w 5336376"/>
                <a:gd name="connsiteY63" fmla="*/ 571500 h 3289300"/>
                <a:gd name="connsiteX64" fmla="*/ 4053676 w 5336376"/>
                <a:gd name="connsiteY64" fmla="*/ 469900 h 3289300"/>
                <a:gd name="connsiteX65" fmla="*/ 4079076 w 5336376"/>
                <a:gd name="connsiteY65" fmla="*/ 355600 h 3289300"/>
                <a:gd name="connsiteX66" fmla="*/ 4104476 w 5336376"/>
                <a:gd name="connsiteY66" fmla="*/ 292100 h 3289300"/>
                <a:gd name="connsiteX67" fmla="*/ 4117176 w 5336376"/>
                <a:gd name="connsiteY67" fmla="*/ 203200 h 3289300"/>
                <a:gd name="connsiteX68" fmla="*/ 4129876 w 5336376"/>
                <a:gd name="connsiteY68" fmla="*/ 152400 h 3289300"/>
                <a:gd name="connsiteX69" fmla="*/ 4155276 w 5336376"/>
                <a:gd name="connsiteY69" fmla="*/ 190500 h 3289300"/>
                <a:gd name="connsiteX70" fmla="*/ 4231476 w 5336376"/>
                <a:gd name="connsiteY70" fmla="*/ 228600 h 3289300"/>
                <a:gd name="connsiteX71" fmla="*/ 4320376 w 5336376"/>
                <a:gd name="connsiteY71" fmla="*/ 203200 h 3289300"/>
                <a:gd name="connsiteX72" fmla="*/ 4333076 w 5336376"/>
                <a:gd name="connsiteY72" fmla="*/ 165100 h 3289300"/>
                <a:gd name="connsiteX73" fmla="*/ 4371176 w 5336376"/>
                <a:gd name="connsiteY73" fmla="*/ 139700 h 3289300"/>
                <a:gd name="connsiteX74" fmla="*/ 4409276 w 5336376"/>
                <a:gd name="connsiteY74" fmla="*/ 177800 h 3289300"/>
                <a:gd name="connsiteX75" fmla="*/ 4434676 w 5336376"/>
                <a:gd name="connsiteY75" fmla="*/ 215900 h 3289300"/>
                <a:gd name="connsiteX76" fmla="*/ 4472776 w 5336376"/>
                <a:gd name="connsiteY76" fmla="*/ 139700 h 3289300"/>
                <a:gd name="connsiteX77" fmla="*/ 4510876 w 5336376"/>
                <a:gd name="connsiteY77" fmla="*/ 127000 h 3289300"/>
                <a:gd name="connsiteX78" fmla="*/ 4587076 w 5336376"/>
                <a:gd name="connsiteY78" fmla="*/ 152400 h 3289300"/>
                <a:gd name="connsiteX79" fmla="*/ 4701376 w 5336376"/>
                <a:gd name="connsiteY79" fmla="*/ 165100 h 3289300"/>
                <a:gd name="connsiteX80" fmla="*/ 4726776 w 5336376"/>
                <a:gd name="connsiteY80" fmla="*/ 215900 h 3289300"/>
                <a:gd name="connsiteX81" fmla="*/ 4790276 w 5336376"/>
                <a:gd name="connsiteY81" fmla="*/ 317500 h 3289300"/>
                <a:gd name="connsiteX82" fmla="*/ 4866476 w 5336376"/>
                <a:gd name="connsiteY82" fmla="*/ 304800 h 3289300"/>
                <a:gd name="connsiteX83" fmla="*/ 4904576 w 5336376"/>
                <a:gd name="connsiteY83" fmla="*/ 292100 h 3289300"/>
                <a:gd name="connsiteX84" fmla="*/ 4955376 w 5336376"/>
                <a:gd name="connsiteY84" fmla="*/ 304800 h 3289300"/>
                <a:gd name="connsiteX85" fmla="*/ 5056976 w 5336376"/>
                <a:gd name="connsiteY85" fmla="*/ 330200 h 3289300"/>
                <a:gd name="connsiteX86" fmla="*/ 5107776 w 5336376"/>
                <a:gd name="connsiteY86" fmla="*/ 698500 h 3289300"/>
                <a:gd name="connsiteX87" fmla="*/ 5171276 w 5336376"/>
                <a:gd name="connsiteY87" fmla="*/ 749300 h 3289300"/>
                <a:gd name="connsiteX88" fmla="*/ 5310976 w 5336376"/>
                <a:gd name="connsiteY88" fmla="*/ 825500 h 3289300"/>
                <a:gd name="connsiteX89" fmla="*/ 5272876 w 5336376"/>
                <a:gd name="connsiteY89" fmla="*/ 901700 h 3289300"/>
                <a:gd name="connsiteX90" fmla="*/ 5285576 w 5336376"/>
                <a:gd name="connsiteY90" fmla="*/ 977900 h 3289300"/>
                <a:gd name="connsiteX91" fmla="*/ 5298276 w 5336376"/>
                <a:gd name="connsiteY91" fmla="*/ 1231900 h 3289300"/>
                <a:gd name="connsiteX92" fmla="*/ 5272876 w 5336376"/>
                <a:gd name="connsiteY92" fmla="*/ 1308100 h 3289300"/>
                <a:gd name="connsiteX93" fmla="*/ 5260176 w 5336376"/>
                <a:gd name="connsiteY93" fmla="*/ 1397000 h 3289300"/>
                <a:gd name="connsiteX94" fmla="*/ 5310976 w 5336376"/>
                <a:gd name="connsiteY94" fmla="*/ 1473200 h 3289300"/>
                <a:gd name="connsiteX95" fmla="*/ 5336376 w 5336376"/>
                <a:gd name="connsiteY95" fmla="*/ 1511300 h 3289300"/>
                <a:gd name="connsiteX96" fmla="*/ 5323676 w 5336376"/>
                <a:gd name="connsiteY96" fmla="*/ 1752600 h 3289300"/>
                <a:gd name="connsiteX97" fmla="*/ 5310976 w 5336376"/>
                <a:gd name="connsiteY97" fmla="*/ 1790700 h 3289300"/>
                <a:gd name="connsiteX98" fmla="*/ 5272876 w 5336376"/>
                <a:gd name="connsiteY98" fmla="*/ 1816100 h 3289300"/>
                <a:gd name="connsiteX99" fmla="*/ 5260176 w 5336376"/>
                <a:gd name="connsiteY99" fmla="*/ 1854200 h 3289300"/>
                <a:gd name="connsiteX100" fmla="*/ 5298276 w 5336376"/>
                <a:gd name="connsiteY100" fmla="*/ 1943100 h 3289300"/>
                <a:gd name="connsiteX101" fmla="*/ 5285576 w 5336376"/>
                <a:gd name="connsiteY101" fmla="*/ 2032000 h 3289300"/>
                <a:gd name="connsiteX102" fmla="*/ 5260176 w 5336376"/>
                <a:gd name="connsiteY102" fmla="*/ 2108200 h 3289300"/>
                <a:gd name="connsiteX103" fmla="*/ 5260176 w 5336376"/>
                <a:gd name="connsiteY103" fmla="*/ 2387600 h 3289300"/>
                <a:gd name="connsiteX104" fmla="*/ 5234776 w 5336376"/>
                <a:gd name="connsiteY104" fmla="*/ 2463800 h 3289300"/>
                <a:gd name="connsiteX105" fmla="*/ 5285576 w 5336376"/>
                <a:gd name="connsiteY105" fmla="*/ 2514600 h 3289300"/>
                <a:gd name="connsiteX106" fmla="*/ 5323676 w 5336376"/>
                <a:gd name="connsiteY106" fmla="*/ 2540000 h 3289300"/>
                <a:gd name="connsiteX107" fmla="*/ 5310976 w 5336376"/>
                <a:gd name="connsiteY107" fmla="*/ 2603500 h 3289300"/>
                <a:gd name="connsiteX108" fmla="*/ 5285576 w 5336376"/>
                <a:gd name="connsiteY108" fmla="*/ 2679700 h 3289300"/>
                <a:gd name="connsiteX109" fmla="*/ 5298276 w 5336376"/>
                <a:gd name="connsiteY109" fmla="*/ 2806700 h 3289300"/>
                <a:gd name="connsiteX110" fmla="*/ 5260176 w 5336376"/>
                <a:gd name="connsiteY110" fmla="*/ 2832100 h 3289300"/>
                <a:gd name="connsiteX111" fmla="*/ 5247476 w 5336376"/>
                <a:gd name="connsiteY111" fmla="*/ 2870200 h 3289300"/>
                <a:gd name="connsiteX112" fmla="*/ 5234776 w 5336376"/>
                <a:gd name="connsiteY112" fmla="*/ 3073400 h 3289300"/>
                <a:gd name="connsiteX113" fmla="*/ 5183976 w 5336376"/>
                <a:gd name="connsiteY113" fmla="*/ 3098800 h 3289300"/>
                <a:gd name="connsiteX114" fmla="*/ 5006176 w 5336376"/>
                <a:gd name="connsiteY114" fmla="*/ 3111500 h 3289300"/>
                <a:gd name="connsiteX115" fmla="*/ 4942676 w 5336376"/>
                <a:gd name="connsiteY115" fmla="*/ 3073400 h 3289300"/>
                <a:gd name="connsiteX116" fmla="*/ 4904576 w 5336376"/>
                <a:gd name="connsiteY116" fmla="*/ 3098800 h 3289300"/>
                <a:gd name="connsiteX117" fmla="*/ 4841076 w 5336376"/>
                <a:gd name="connsiteY117" fmla="*/ 3111500 h 3289300"/>
                <a:gd name="connsiteX118" fmla="*/ 4777576 w 5336376"/>
                <a:gd name="connsiteY118" fmla="*/ 3149600 h 3289300"/>
                <a:gd name="connsiteX119" fmla="*/ 4714076 w 5336376"/>
                <a:gd name="connsiteY119" fmla="*/ 3263900 h 3289300"/>
                <a:gd name="connsiteX120" fmla="*/ 4663276 w 5336376"/>
                <a:gd name="connsiteY120" fmla="*/ 3251200 h 3289300"/>
                <a:gd name="connsiteX121" fmla="*/ 4574376 w 5336376"/>
                <a:gd name="connsiteY121" fmla="*/ 3213100 h 3289300"/>
                <a:gd name="connsiteX122" fmla="*/ 4510876 w 5336376"/>
                <a:gd name="connsiteY122" fmla="*/ 3225800 h 3289300"/>
                <a:gd name="connsiteX123" fmla="*/ 4460076 w 5336376"/>
                <a:gd name="connsiteY123" fmla="*/ 3187700 h 3289300"/>
                <a:gd name="connsiteX124" fmla="*/ 4421976 w 5336376"/>
                <a:gd name="connsiteY124" fmla="*/ 3162300 h 3289300"/>
                <a:gd name="connsiteX125" fmla="*/ 4345776 w 5336376"/>
                <a:gd name="connsiteY125" fmla="*/ 3175000 h 3289300"/>
                <a:gd name="connsiteX126" fmla="*/ 4333076 w 5336376"/>
                <a:gd name="connsiteY126" fmla="*/ 3136900 h 3289300"/>
                <a:gd name="connsiteX127" fmla="*/ 4256876 w 5336376"/>
                <a:gd name="connsiteY127" fmla="*/ 3149600 h 3289300"/>
                <a:gd name="connsiteX128" fmla="*/ 4218776 w 5336376"/>
                <a:gd name="connsiteY128" fmla="*/ 3175000 h 3289300"/>
                <a:gd name="connsiteX129" fmla="*/ 4028276 w 5336376"/>
                <a:gd name="connsiteY129" fmla="*/ 3149600 h 3289300"/>
                <a:gd name="connsiteX130" fmla="*/ 3964776 w 5336376"/>
                <a:gd name="connsiteY130" fmla="*/ 3124200 h 3289300"/>
                <a:gd name="connsiteX131" fmla="*/ 3926676 w 5336376"/>
                <a:gd name="connsiteY131" fmla="*/ 3098800 h 3289300"/>
                <a:gd name="connsiteX132" fmla="*/ 3888576 w 5336376"/>
                <a:gd name="connsiteY132" fmla="*/ 3111500 h 3289300"/>
                <a:gd name="connsiteX133" fmla="*/ 3634576 w 5336376"/>
                <a:gd name="connsiteY133" fmla="*/ 3136900 h 3289300"/>
                <a:gd name="connsiteX134" fmla="*/ 3583776 w 5336376"/>
                <a:gd name="connsiteY134" fmla="*/ 3149600 h 3289300"/>
                <a:gd name="connsiteX135" fmla="*/ 3507576 w 5336376"/>
                <a:gd name="connsiteY135" fmla="*/ 3111500 h 3289300"/>
                <a:gd name="connsiteX136" fmla="*/ 3393276 w 5336376"/>
                <a:gd name="connsiteY136" fmla="*/ 3124200 h 3289300"/>
                <a:gd name="connsiteX137" fmla="*/ 3342476 w 5336376"/>
                <a:gd name="connsiteY137" fmla="*/ 3009900 h 3289300"/>
                <a:gd name="connsiteX138" fmla="*/ 3317076 w 5336376"/>
                <a:gd name="connsiteY138" fmla="*/ 2933700 h 3289300"/>
                <a:gd name="connsiteX139" fmla="*/ 3304376 w 5336376"/>
                <a:gd name="connsiteY139" fmla="*/ 2971800 h 3289300"/>
                <a:gd name="connsiteX140" fmla="*/ 3291676 w 5336376"/>
                <a:gd name="connsiteY140" fmla="*/ 3022600 h 3289300"/>
                <a:gd name="connsiteX141" fmla="*/ 3240876 w 5336376"/>
                <a:gd name="connsiteY141" fmla="*/ 3213100 h 3289300"/>
                <a:gd name="connsiteX142" fmla="*/ 3177376 w 5336376"/>
                <a:gd name="connsiteY142" fmla="*/ 3200400 h 3289300"/>
                <a:gd name="connsiteX143" fmla="*/ 3088476 w 5336376"/>
                <a:gd name="connsiteY143" fmla="*/ 3136900 h 3289300"/>
                <a:gd name="connsiteX144" fmla="*/ 3050376 w 5336376"/>
                <a:gd name="connsiteY144" fmla="*/ 3124200 h 3289300"/>
                <a:gd name="connsiteX145" fmla="*/ 2986876 w 5336376"/>
                <a:gd name="connsiteY145" fmla="*/ 3136900 h 3289300"/>
                <a:gd name="connsiteX146" fmla="*/ 2961476 w 5336376"/>
                <a:gd name="connsiteY146" fmla="*/ 3175000 h 3289300"/>
                <a:gd name="connsiteX147" fmla="*/ 2923376 w 5336376"/>
                <a:gd name="connsiteY147" fmla="*/ 3200400 h 3289300"/>
                <a:gd name="connsiteX148" fmla="*/ 2821776 w 5336376"/>
                <a:gd name="connsiteY148" fmla="*/ 3200400 h 3289300"/>
                <a:gd name="connsiteX149" fmla="*/ 2758276 w 5336376"/>
                <a:gd name="connsiteY149" fmla="*/ 3175000 h 3289300"/>
                <a:gd name="connsiteX150" fmla="*/ 2656676 w 5336376"/>
                <a:gd name="connsiteY150" fmla="*/ 3136900 h 3289300"/>
                <a:gd name="connsiteX151" fmla="*/ 2618576 w 5336376"/>
                <a:gd name="connsiteY151" fmla="*/ 3111500 h 3289300"/>
                <a:gd name="connsiteX152" fmla="*/ 2377276 w 5336376"/>
                <a:gd name="connsiteY152" fmla="*/ 3098800 h 3289300"/>
                <a:gd name="connsiteX153" fmla="*/ 2237576 w 5336376"/>
                <a:gd name="connsiteY153" fmla="*/ 3124200 h 3289300"/>
                <a:gd name="connsiteX154" fmla="*/ 2212176 w 5336376"/>
                <a:gd name="connsiteY154" fmla="*/ 3162300 h 3289300"/>
                <a:gd name="connsiteX155" fmla="*/ 2161376 w 5336376"/>
                <a:gd name="connsiteY155" fmla="*/ 3187700 h 3289300"/>
                <a:gd name="connsiteX156" fmla="*/ 2008976 w 5336376"/>
                <a:gd name="connsiteY156" fmla="*/ 3213100 h 3289300"/>
                <a:gd name="connsiteX157" fmla="*/ 1983576 w 5336376"/>
                <a:gd name="connsiteY157" fmla="*/ 3251200 h 3289300"/>
                <a:gd name="connsiteX158" fmla="*/ 1945476 w 5336376"/>
                <a:gd name="connsiteY158" fmla="*/ 3225800 h 3289300"/>
                <a:gd name="connsiteX159" fmla="*/ 1881976 w 5336376"/>
                <a:gd name="connsiteY159" fmla="*/ 3200400 h 3289300"/>
                <a:gd name="connsiteX160" fmla="*/ 1704176 w 5336376"/>
                <a:gd name="connsiteY160" fmla="*/ 3149600 h 3289300"/>
                <a:gd name="connsiteX161" fmla="*/ 1500976 w 5336376"/>
                <a:gd name="connsiteY161" fmla="*/ 3136900 h 3289300"/>
                <a:gd name="connsiteX162" fmla="*/ 1412076 w 5336376"/>
                <a:gd name="connsiteY162" fmla="*/ 3111500 h 3289300"/>
                <a:gd name="connsiteX163" fmla="*/ 1348576 w 5336376"/>
                <a:gd name="connsiteY163" fmla="*/ 3035300 h 3289300"/>
                <a:gd name="connsiteX164" fmla="*/ 1272376 w 5336376"/>
                <a:gd name="connsiteY164" fmla="*/ 3022600 h 3289300"/>
                <a:gd name="connsiteX165" fmla="*/ 1234276 w 5336376"/>
                <a:gd name="connsiteY165" fmla="*/ 3035300 h 3289300"/>
                <a:gd name="connsiteX166" fmla="*/ 1183476 w 5336376"/>
                <a:gd name="connsiteY166" fmla="*/ 3048000 h 3289300"/>
                <a:gd name="connsiteX167" fmla="*/ 1119976 w 5336376"/>
                <a:gd name="connsiteY167" fmla="*/ 3136900 h 3289300"/>
                <a:gd name="connsiteX168" fmla="*/ 1107276 w 5336376"/>
                <a:gd name="connsiteY168" fmla="*/ 3200400 h 3289300"/>
                <a:gd name="connsiteX169" fmla="*/ 1081876 w 5336376"/>
                <a:gd name="connsiteY169" fmla="*/ 3238500 h 3289300"/>
                <a:gd name="connsiteX170" fmla="*/ 1056476 w 5336376"/>
                <a:gd name="connsiteY170" fmla="*/ 3289300 h 3289300"/>
                <a:gd name="connsiteX171" fmla="*/ 1031076 w 5336376"/>
                <a:gd name="connsiteY171" fmla="*/ 3238500 h 3289300"/>
                <a:gd name="connsiteX172" fmla="*/ 980276 w 5336376"/>
                <a:gd name="connsiteY172" fmla="*/ 3060700 h 3289300"/>
                <a:gd name="connsiteX173" fmla="*/ 942176 w 5336376"/>
                <a:gd name="connsiteY173" fmla="*/ 3086100 h 3289300"/>
                <a:gd name="connsiteX174" fmla="*/ 777076 w 5336376"/>
                <a:gd name="connsiteY174" fmla="*/ 3086100 h 3289300"/>
                <a:gd name="connsiteX175" fmla="*/ 713576 w 5336376"/>
                <a:gd name="connsiteY175" fmla="*/ 3098800 h 3289300"/>
                <a:gd name="connsiteX176" fmla="*/ 688176 w 5336376"/>
                <a:gd name="connsiteY176" fmla="*/ 3136900 h 3289300"/>
                <a:gd name="connsiteX177" fmla="*/ 650076 w 5336376"/>
                <a:gd name="connsiteY177" fmla="*/ 3111500 h 3289300"/>
                <a:gd name="connsiteX178" fmla="*/ 548476 w 5336376"/>
                <a:gd name="connsiteY178" fmla="*/ 3060700 h 3289300"/>
                <a:gd name="connsiteX179" fmla="*/ 459576 w 5336376"/>
                <a:gd name="connsiteY179" fmla="*/ 3009900 h 3289300"/>
                <a:gd name="connsiteX180" fmla="*/ 396076 w 5336376"/>
                <a:gd name="connsiteY180" fmla="*/ 3073400 h 3289300"/>
                <a:gd name="connsiteX181" fmla="*/ 357976 w 5336376"/>
                <a:gd name="connsiteY181" fmla="*/ 3086100 h 3289300"/>
                <a:gd name="connsiteX182" fmla="*/ 243676 w 5336376"/>
                <a:gd name="connsiteY182" fmla="*/ 3086100 h 3289300"/>
                <a:gd name="connsiteX183" fmla="*/ 218276 w 5336376"/>
                <a:gd name="connsiteY183" fmla="*/ 3124200 h 3289300"/>
                <a:gd name="connsiteX184" fmla="*/ 192876 w 5336376"/>
                <a:gd name="connsiteY184" fmla="*/ 3086100 h 3289300"/>
                <a:gd name="connsiteX185" fmla="*/ 192876 w 5336376"/>
                <a:gd name="connsiteY185" fmla="*/ 2895600 h 3289300"/>
                <a:gd name="connsiteX186" fmla="*/ 256376 w 5336376"/>
                <a:gd name="connsiteY186" fmla="*/ 2857500 h 3289300"/>
                <a:gd name="connsiteX187" fmla="*/ 307176 w 5336376"/>
                <a:gd name="connsiteY187" fmla="*/ 2844800 h 3289300"/>
                <a:gd name="connsiteX188" fmla="*/ 345276 w 5336376"/>
                <a:gd name="connsiteY188" fmla="*/ 2832100 h 3289300"/>
                <a:gd name="connsiteX189" fmla="*/ 370676 w 5336376"/>
                <a:gd name="connsiteY189" fmla="*/ 2794000 h 3289300"/>
                <a:gd name="connsiteX190" fmla="*/ 332576 w 5336376"/>
                <a:gd name="connsiteY190" fmla="*/ 2781300 h 3289300"/>
                <a:gd name="connsiteX191" fmla="*/ 307176 w 5336376"/>
                <a:gd name="connsiteY191" fmla="*/ 2743200 h 3289300"/>
                <a:gd name="connsiteX192" fmla="*/ 269076 w 5336376"/>
                <a:gd name="connsiteY192" fmla="*/ 2717800 h 3289300"/>
                <a:gd name="connsiteX193" fmla="*/ 230976 w 5336376"/>
                <a:gd name="connsiteY193" fmla="*/ 2679700 h 3289300"/>
                <a:gd name="connsiteX194" fmla="*/ 154776 w 5336376"/>
                <a:gd name="connsiteY194" fmla="*/ 2628900 h 3289300"/>
                <a:gd name="connsiteX195" fmla="*/ 180176 w 5336376"/>
                <a:gd name="connsiteY195" fmla="*/ 2590800 h 3289300"/>
                <a:gd name="connsiteX196" fmla="*/ 218276 w 5336376"/>
                <a:gd name="connsiteY196" fmla="*/ 2501900 h 3289300"/>
                <a:gd name="connsiteX197" fmla="*/ 192876 w 5336376"/>
                <a:gd name="connsiteY197" fmla="*/ 2298700 h 3289300"/>
                <a:gd name="connsiteX198" fmla="*/ 129376 w 5336376"/>
                <a:gd name="connsiteY198" fmla="*/ 2286000 h 3289300"/>
                <a:gd name="connsiteX199" fmla="*/ 116676 w 5336376"/>
                <a:gd name="connsiteY199" fmla="*/ 2247900 h 3289300"/>
                <a:gd name="connsiteX200" fmla="*/ 192876 w 5336376"/>
                <a:gd name="connsiteY200" fmla="*/ 2171700 h 3289300"/>
                <a:gd name="connsiteX201" fmla="*/ 218276 w 5336376"/>
                <a:gd name="connsiteY201" fmla="*/ 2133600 h 3289300"/>
                <a:gd name="connsiteX202" fmla="*/ 205576 w 5336376"/>
                <a:gd name="connsiteY202" fmla="*/ 2019300 h 3289300"/>
                <a:gd name="connsiteX203" fmla="*/ 167476 w 5336376"/>
                <a:gd name="connsiteY203" fmla="*/ 1968500 h 3289300"/>
                <a:gd name="connsiteX204" fmla="*/ 154776 w 5336376"/>
                <a:gd name="connsiteY204" fmla="*/ 1930400 h 3289300"/>
                <a:gd name="connsiteX205" fmla="*/ 167476 w 5336376"/>
                <a:gd name="connsiteY205" fmla="*/ 1765300 h 3289300"/>
                <a:gd name="connsiteX206" fmla="*/ 192876 w 5336376"/>
                <a:gd name="connsiteY206" fmla="*/ 1727200 h 3289300"/>
                <a:gd name="connsiteX207" fmla="*/ 205576 w 5336376"/>
                <a:gd name="connsiteY207" fmla="*/ 1625600 h 3289300"/>
                <a:gd name="connsiteX208" fmla="*/ 256376 w 5336376"/>
                <a:gd name="connsiteY208" fmla="*/ 1612900 h 3289300"/>
                <a:gd name="connsiteX209" fmla="*/ 256376 w 5336376"/>
                <a:gd name="connsiteY209" fmla="*/ 1422400 h 3289300"/>
                <a:gd name="connsiteX210" fmla="*/ 230976 w 5336376"/>
                <a:gd name="connsiteY210" fmla="*/ 1384300 h 3289300"/>
                <a:gd name="connsiteX211" fmla="*/ 205576 w 5336376"/>
                <a:gd name="connsiteY211" fmla="*/ 1295400 h 3289300"/>
                <a:gd name="connsiteX212" fmla="*/ 154776 w 5336376"/>
                <a:gd name="connsiteY212" fmla="*/ 1244600 h 3289300"/>
                <a:gd name="connsiteX213" fmla="*/ 167476 w 5336376"/>
                <a:gd name="connsiteY213" fmla="*/ 1206500 h 3289300"/>
                <a:gd name="connsiteX214" fmla="*/ 332576 w 5336376"/>
                <a:gd name="connsiteY214" fmla="*/ 1155700 h 3289300"/>
                <a:gd name="connsiteX215" fmla="*/ 307176 w 5336376"/>
                <a:gd name="connsiteY215" fmla="*/ 1117600 h 3289300"/>
                <a:gd name="connsiteX216" fmla="*/ 294476 w 5336376"/>
                <a:gd name="connsiteY216" fmla="*/ 1041400 h 3289300"/>
                <a:gd name="connsiteX217" fmla="*/ 195588 w 5336376"/>
                <a:gd name="connsiteY217" fmla="*/ 982452 h 3289300"/>
                <a:gd name="connsiteX218" fmla="*/ 136083 w 5336376"/>
                <a:gd name="connsiteY218" fmla="*/ 926829 h 3289300"/>
                <a:gd name="connsiteX219" fmla="*/ 76578 w 5336376"/>
                <a:gd name="connsiteY219" fmla="*/ 884926 h 3289300"/>
                <a:gd name="connsiteX220" fmla="*/ 129376 w 5336376"/>
                <a:gd name="connsiteY220" fmla="*/ 850900 h 3289300"/>
                <a:gd name="connsiteX221" fmla="*/ 218276 w 5336376"/>
                <a:gd name="connsiteY221" fmla="*/ 838200 h 3289300"/>
                <a:gd name="connsiteX222" fmla="*/ 256376 w 5336376"/>
                <a:gd name="connsiteY222" fmla="*/ 825500 h 3289300"/>
                <a:gd name="connsiteX223" fmla="*/ 264937 w 5336376"/>
                <a:gd name="connsiteY223" fmla="*/ 791474 h 3289300"/>
                <a:gd name="connsiteX224" fmla="*/ 312455 w 5336376"/>
                <a:gd name="connsiteY224" fmla="*/ 786652 h 3289300"/>
                <a:gd name="connsiteX225" fmla="*/ 290408 w 5336376"/>
                <a:gd name="connsiteY225" fmla="*/ 755411 h 3289300"/>
                <a:gd name="connsiteX226" fmla="*/ 232259 w 5336376"/>
                <a:gd name="connsiteY226" fmla="*/ 725189 h 3289300"/>
                <a:gd name="connsiteX227" fmla="*/ 174111 w 5336376"/>
                <a:gd name="connsiteY227" fmla="*/ 665493 h 3289300"/>
                <a:gd name="connsiteX228" fmla="*/ 218276 w 5336376"/>
                <a:gd name="connsiteY228" fmla="*/ 622300 h 3289300"/>
                <a:gd name="connsiteX229" fmla="*/ 230976 w 5336376"/>
                <a:gd name="connsiteY229" fmla="*/ 584200 h 3289300"/>
                <a:gd name="connsiteX230" fmla="*/ 180818 w 5336376"/>
                <a:gd name="connsiteY230" fmla="*/ 542026 h 3289300"/>
                <a:gd name="connsiteX231" fmla="*/ 144716 w 5336376"/>
                <a:gd name="connsiteY231" fmla="*/ 469630 h 3289300"/>
                <a:gd name="connsiteX232" fmla="*/ 184172 w 5336376"/>
                <a:gd name="connsiteY232" fmla="*/ 423652 h 3289300"/>
                <a:gd name="connsiteX233" fmla="*/ 144074 w 5336376"/>
                <a:gd name="connsiteY233" fmla="*/ 372851 h 3289300"/>
                <a:gd name="connsiteX234" fmla="*/ 173541 w 5336376"/>
                <a:gd name="connsiteY234" fmla="*/ 341611 h 3289300"/>
                <a:gd name="connsiteX235" fmla="*/ 135441 w 5336376"/>
                <a:gd name="connsiteY235" fmla="*/ 298689 h 3289300"/>
                <a:gd name="connsiteX236" fmla="*/ 127469 w 5336376"/>
                <a:gd name="connsiteY236" fmla="*/ 247257 h 3289300"/>
                <a:gd name="connsiteX237" fmla="*/ 112753 w 5336376"/>
                <a:gd name="connsiteY237" fmla="*/ 203200 h 3289300"/>
                <a:gd name="connsiteX238" fmla="*/ 2376 w 5336376"/>
                <a:gd name="connsiteY238" fmla="*/ 165100 h 3289300"/>
                <a:gd name="connsiteX239" fmla="*/ 40476 w 5336376"/>
                <a:gd name="connsiteY239" fmla="*/ 152400 h 3289300"/>
                <a:gd name="connsiteX240" fmla="*/ 129376 w 5336376"/>
                <a:gd name="connsiteY240" fmla="*/ 139700 h 3289300"/>
                <a:gd name="connsiteX241" fmla="*/ 53176 w 5336376"/>
                <a:gd name="connsiteY241" fmla="*/ 88900 h 3289300"/>
                <a:gd name="connsiteX0" fmla="*/ 53176 w 5336376"/>
                <a:gd name="connsiteY0" fmla="*/ 88900 h 3289300"/>
                <a:gd name="connsiteX1" fmla="*/ 53176 w 5336376"/>
                <a:gd name="connsiteY1" fmla="*/ 88900 h 3289300"/>
                <a:gd name="connsiteX2" fmla="*/ 214281 w 5336376"/>
                <a:gd name="connsiteY2" fmla="*/ 132093 h 3289300"/>
                <a:gd name="connsiteX3" fmla="*/ 273785 w 5336376"/>
                <a:gd name="connsiteY3" fmla="*/ 160278 h 3289300"/>
                <a:gd name="connsiteX4" fmla="*/ 304537 w 5336376"/>
                <a:gd name="connsiteY4" fmla="*/ 116337 h 3289300"/>
                <a:gd name="connsiteX5" fmla="*/ 392795 w 5336376"/>
                <a:gd name="connsiteY5" fmla="*/ 176034 h 3289300"/>
                <a:gd name="connsiteX6" fmla="*/ 497676 w 5336376"/>
                <a:gd name="connsiteY6" fmla="*/ 177800 h 3289300"/>
                <a:gd name="connsiteX7" fmla="*/ 548476 w 5336376"/>
                <a:gd name="connsiteY7" fmla="*/ 190500 h 3289300"/>
                <a:gd name="connsiteX8" fmla="*/ 624676 w 5336376"/>
                <a:gd name="connsiteY8" fmla="*/ 165100 h 3289300"/>
                <a:gd name="connsiteX9" fmla="*/ 713576 w 5336376"/>
                <a:gd name="connsiteY9" fmla="*/ 152400 h 3289300"/>
                <a:gd name="connsiteX10" fmla="*/ 802476 w 5336376"/>
                <a:gd name="connsiteY10" fmla="*/ 139700 h 3289300"/>
                <a:gd name="connsiteX11" fmla="*/ 916776 w 5336376"/>
                <a:gd name="connsiteY11" fmla="*/ 152400 h 3289300"/>
                <a:gd name="connsiteX12" fmla="*/ 967576 w 5336376"/>
                <a:gd name="connsiteY12" fmla="*/ 228600 h 3289300"/>
                <a:gd name="connsiteX13" fmla="*/ 1005676 w 5336376"/>
                <a:gd name="connsiteY13" fmla="*/ 279400 h 3289300"/>
                <a:gd name="connsiteX14" fmla="*/ 1043776 w 5336376"/>
                <a:gd name="connsiteY14" fmla="*/ 152400 h 3289300"/>
                <a:gd name="connsiteX15" fmla="*/ 1069176 w 5336376"/>
                <a:gd name="connsiteY15" fmla="*/ 76200 h 3289300"/>
                <a:gd name="connsiteX16" fmla="*/ 1107276 w 5336376"/>
                <a:gd name="connsiteY16" fmla="*/ 0 h 3289300"/>
                <a:gd name="connsiteX17" fmla="*/ 1170776 w 5336376"/>
                <a:gd name="connsiteY17" fmla="*/ 50800 h 3289300"/>
                <a:gd name="connsiteX18" fmla="*/ 1297776 w 5336376"/>
                <a:gd name="connsiteY18" fmla="*/ 165100 h 3289300"/>
                <a:gd name="connsiteX19" fmla="*/ 1424776 w 5336376"/>
                <a:gd name="connsiteY19" fmla="*/ 152400 h 3289300"/>
                <a:gd name="connsiteX20" fmla="*/ 1462876 w 5336376"/>
                <a:gd name="connsiteY20" fmla="*/ 127000 h 3289300"/>
                <a:gd name="connsiteX21" fmla="*/ 1602576 w 5336376"/>
                <a:gd name="connsiteY21" fmla="*/ 139700 h 3289300"/>
                <a:gd name="connsiteX22" fmla="*/ 1615276 w 5336376"/>
                <a:gd name="connsiteY22" fmla="*/ 101600 h 3289300"/>
                <a:gd name="connsiteX23" fmla="*/ 1666076 w 5336376"/>
                <a:gd name="connsiteY23" fmla="*/ 177800 h 3289300"/>
                <a:gd name="connsiteX24" fmla="*/ 1716876 w 5336376"/>
                <a:gd name="connsiteY24" fmla="*/ 190500 h 3289300"/>
                <a:gd name="connsiteX25" fmla="*/ 1767676 w 5336376"/>
                <a:gd name="connsiteY25" fmla="*/ 152400 h 3289300"/>
                <a:gd name="connsiteX26" fmla="*/ 1818476 w 5336376"/>
                <a:gd name="connsiteY26" fmla="*/ 101600 h 3289300"/>
                <a:gd name="connsiteX27" fmla="*/ 1932776 w 5336376"/>
                <a:gd name="connsiteY27" fmla="*/ 114300 h 3289300"/>
                <a:gd name="connsiteX28" fmla="*/ 1958176 w 5336376"/>
                <a:gd name="connsiteY28" fmla="*/ 165100 h 3289300"/>
                <a:gd name="connsiteX29" fmla="*/ 2021676 w 5336376"/>
                <a:gd name="connsiteY29" fmla="*/ 177800 h 3289300"/>
                <a:gd name="connsiteX30" fmla="*/ 2110576 w 5336376"/>
                <a:gd name="connsiteY30" fmla="*/ 139700 h 3289300"/>
                <a:gd name="connsiteX31" fmla="*/ 2186776 w 5336376"/>
                <a:gd name="connsiteY31" fmla="*/ 127000 h 3289300"/>
                <a:gd name="connsiteX32" fmla="*/ 2339176 w 5336376"/>
                <a:gd name="connsiteY32" fmla="*/ 63500 h 3289300"/>
                <a:gd name="connsiteX33" fmla="*/ 2377276 w 5336376"/>
                <a:gd name="connsiteY33" fmla="*/ 50800 h 3289300"/>
                <a:gd name="connsiteX34" fmla="*/ 2428076 w 5336376"/>
                <a:gd name="connsiteY34" fmla="*/ 127000 h 3289300"/>
                <a:gd name="connsiteX35" fmla="*/ 2542376 w 5336376"/>
                <a:gd name="connsiteY35" fmla="*/ 114300 h 3289300"/>
                <a:gd name="connsiteX36" fmla="*/ 2618576 w 5336376"/>
                <a:gd name="connsiteY36" fmla="*/ 63500 h 3289300"/>
                <a:gd name="connsiteX37" fmla="*/ 2732876 w 5336376"/>
                <a:gd name="connsiteY37" fmla="*/ 50800 h 3289300"/>
                <a:gd name="connsiteX38" fmla="*/ 2770976 w 5336376"/>
                <a:gd name="connsiteY38" fmla="*/ 38100 h 3289300"/>
                <a:gd name="connsiteX39" fmla="*/ 2859876 w 5336376"/>
                <a:gd name="connsiteY39" fmla="*/ 114300 h 3289300"/>
                <a:gd name="connsiteX40" fmla="*/ 2948776 w 5336376"/>
                <a:gd name="connsiteY40" fmla="*/ 88900 h 3289300"/>
                <a:gd name="connsiteX41" fmla="*/ 2986876 w 5336376"/>
                <a:gd name="connsiteY41" fmla="*/ 101600 h 3289300"/>
                <a:gd name="connsiteX42" fmla="*/ 3024976 w 5336376"/>
                <a:gd name="connsiteY42" fmla="*/ 88900 h 3289300"/>
                <a:gd name="connsiteX43" fmla="*/ 3063076 w 5336376"/>
                <a:gd name="connsiteY43" fmla="*/ 63500 h 3289300"/>
                <a:gd name="connsiteX44" fmla="*/ 3101176 w 5336376"/>
                <a:gd name="connsiteY44" fmla="*/ 114300 h 3289300"/>
                <a:gd name="connsiteX45" fmla="*/ 3139276 w 5336376"/>
                <a:gd name="connsiteY45" fmla="*/ 139700 h 3289300"/>
                <a:gd name="connsiteX46" fmla="*/ 3215476 w 5336376"/>
                <a:gd name="connsiteY46" fmla="*/ 165100 h 3289300"/>
                <a:gd name="connsiteX47" fmla="*/ 3266276 w 5336376"/>
                <a:gd name="connsiteY47" fmla="*/ 139700 h 3289300"/>
                <a:gd name="connsiteX48" fmla="*/ 3380576 w 5336376"/>
                <a:gd name="connsiteY48" fmla="*/ 165100 h 3289300"/>
                <a:gd name="connsiteX49" fmla="*/ 3507576 w 5336376"/>
                <a:gd name="connsiteY49" fmla="*/ 152400 h 3289300"/>
                <a:gd name="connsiteX50" fmla="*/ 3558376 w 5336376"/>
                <a:gd name="connsiteY50" fmla="*/ 139700 h 3289300"/>
                <a:gd name="connsiteX51" fmla="*/ 3596476 w 5336376"/>
                <a:gd name="connsiteY51" fmla="*/ 101600 h 3289300"/>
                <a:gd name="connsiteX52" fmla="*/ 3609176 w 5336376"/>
                <a:gd name="connsiteY52" fmla="*/ 63500 h 3289300"/>
                <a:gd name="connsiteX53" fmla="*/ 3685376 w 5336376"/>
                <a:gd name="connsiteY53" fmla="*/ 114300 h 3289300"/>
                <a:gd name="connsiteX54" fmla="*/ 3723476 w 5336376"/>
                <a:gd name="connsiteY54" fmla="*/ 215900 h 3289300"/>
                <a:gd name="connsiteX55" fmla="*/ 3748876 w 5336376"/>
                <a:gd name="connsiteY55" fmla="*/ 254000 h 3289300"/>
                <a:gd name="connsiteX56" fmla="*/ 3761576 w 5336376"/>
                <a:gd name="connsiteY56" fmla="*/ 292100 h 3289300"/>
                <a:gd name="connsiteX57" fmla="*/ 3799676 w 5336376"/>
                <a:gd name="connsiteY57" fmla="*/ 317500 h 3289300"/>
                <a:gd name="connsiteX58" fmla="*/ 3837776 w 5336376"/>
                <a:gd name="connsiteY58" fmla="*/ 355600 h 3289300"/>
                <a:gd name="connsiteX59" fmla="*/ 3913976 w 5336376"/>
                <a:gd name="connsiteY59" fmla="*/ 330200 h 3289300"/>
                <a:gd name="connsiteX60" fmla="*/ 3939376 w 5336376"/>
                <a:gd name="connsiteY60" fmla="*/ 381000 h 3289300"/>
                <a:gd name="connsiteX61" fmla="*/ 3964776 w 5336376"/>
                <a:gd name="connsiteY61" fmla="*/ 444500 h 3289300"/>
                <a:gd name="connsiteX62" fmla="*/ 3977476 w 5336376"/>
                <a:gd name="connsiteY62" fmla="*/ 533400 h 3289300"/>
                <a:gd name="connsiteX63" fmla="*/ 4002876 w 5336376"/>
                <a:gd name="connsiteY63" fmla="*/ 571500 h 3289300"/>
                <a:gd name="connsiteX64" fmla="*/ 4053676 w 5336376"/>
                <a:gd name="connsiteY64" fmla="*/ 469900 h 3289300"/>
                <a:gd name="connsiteX65" fmla="*/ 4079076 w 5336376"/>
                <a:gd name="connsiteY65" fmla="*/ 355600 h 3289300"/>
                <a:gd name="connsiteX66" fmla="*/ 4104476 w 5336376"/>
                <a:gd name="connsiteY66" fmla="*/ 292100 h 3289300"/>
                <a:gd name="connsiteX67" fmla="*/ 4117176 w 5336376"/>
                <a:gd name="connsiteY67" fmla="*/ 203200 h 3289300"/>
                <a:gd name="connsiteX68" fmla="*/ 4129876 w 5336376"/>
                <a:gd name="connsiteY68" fmla="*/ 152400 h 3289300"/>
                <a:gd name="connsiteX69" fmla="*/ 4155276 w 5336376"/>
                <a:gd name="connsiteY69" fmla="*/ 190500 h 3289300"/>
                <a:gd name="connsiteX70" fmla="*/ 4231476 w 5336376"/>
                <a:gd name="connsiteY70" fmla="*/ 228600 h 3289300"/>
                <a:gd name="connsiteX71" fmla="*/ 4320376 w 5336376"/>
                <a:gd name="connsiteY71" fmla="*/ 203200 h 3289300"/>
                <a:gd name="connsiteX72" fmla="*/ 4333076 w 5336376"/>
                <a:gd name="connsiteY72" fmla="*/ 165100 h 3289300"/>
                <a:gd name="connsiteX73" fmla="*/ 4371176 w 5336376"/>
                <a:gd name="connsiteY73" fmla="*/ 139700 h 3289300"/>
                <a:gd name="connsiteX74" fmla="*/ 4409276 w 5336376"/>
                <a:gd name="connsiteY74" fmla="*/ 177800 h 3289300"/>
                <a:gd name="connsiteX75" fmla="*/ 4434676 w 5336376"/>
                <a:gd name="connsiteY75" fmla="*/ 215900 h 3289300"/>
                <a:gd name="connsiteX76" fmla="*/ 4472776 w 5336376"/>
                <a:gd name="connsiteY76" fmla="*/ 139700 h 3289300"/>
                <a:gd name="connsiteX77" fmla="*/ 4510876 w 5336376"/>
                <a:gd name="connsiteY77" fmla="*/ 127000 h 3289300"/>
                <a:gd name="connsiteX78" fmla="*/ 4587076 w 5336376"/>
                <a:gd name="connsiteY78" fmla="*/ 152400 h 3289300"/>
                <a:gd name="connsiteX79" fmla="*/ 4701376 w 5336376"/>
                <a:gd name="connsiteY79" fmla="*/ 165100 h 3289300"/>
                <a:gd name="connsiteX80" fmla="*/ 4726776 w 5336376"/>
                <a:gd name="connsiteY80" fmla="*/ 215900 h 3289300"/>
                <a:gd name="connsiteX81" fmla="*/ 4790276 w 5336376"/>
                <a:gd name="connsiteY81" fmla="*/ 317500 h 3289300"/>
                <a:gd name="connsiteX82" fmla="*/ 4866476 w 5336376"/>
                <a:gd name="connsiteY82" fmla="*/ 304800 h 3289300"/>
                <a:gd name="connsiteX83" fmla="*/ 4904576 w 5336376"/>
                <a:gd name="connsiteY83" fmla="*/ 292100 h 3289300"/>
                <a:gd name="connsiteX84" fmla="*/ 4955376 w 5336376"/>
                <a:gd name="connsiteY84" fmla="*/ 304800 h 3289300"/>
                <a:gd name="connsiteX85" fmla="*/ 5056976 w 5336376"/>
                <a:gd name="connsiteY85" fmla="*/ 330200 h 3289300"/>
                <a:gd name="connsiteX86" fmla="*/ 5107776 w 5336376"/>
                <a:gd name="connsiteY86" fmla="*/ 698500 h 3289300"/>
                <a:gd name="connsiteX87" fmla="*/ 5171276 w 5336376"/>
                <a:gd name="connsiteY87" fmla="*/ 749300 h 3289300"/>
                <a:gd name="connsiteX88" fmla="*/ 5310976 w 5336376"/>
                <a:gd name="connsiteY88" fmla="*/ 825500 h 3289300"/>
                <a:gd name="connsiteX89" fmla="*/ 5272876 w 5336376"/>
                <a:gd name="connsiteY89" fmla="*/ 901700 h 3289300"/>
                <a:gd name="connsiteX90" fmla="*/ 5285576 w 5336376"/>
                <a:gd name="connsiteY90" fmla="*/ 977900 h 3289300"/>
                <a:gd name="connsiteX91" fmla="*/ 5298276 w 5336376"/>
                <a:gd name="connsiteY91" fmla="*/ 1231900 h 3289300"/>
                <a:gd name="connsiteX92" fmla="*/ 5272876 w 5336376"/>
                <a:gd name="connsiteY92" fmla="*/ 1308100 h 3289300"/>
                <a:gd name="connsiteX93" fmla="*/ 5260176 w 5336376"/>
                <a:gd name="connsiteY93" fmla="*/ 1397000 h 3289300"/>
                <a:gd name="connsiteX94" fmla="*/ 5310976 w 5336376"/>
                <a:gd name="connsiteY94" fmla="*/ 1473200 h 3289300"/>
                <a:gd name="connsiteX95" fmla="*/ 5336376 w 5336376"/>
                <a:gd name="connsiteY95" fmla="*/ 1511300 h 3289300"/>
                <a:gd name="connsiteX96" fmla="*/ 5323676 w 5336376"/>
                <a:gd name="connsiteY96" fmla="*/ 1752600 h 3289300"/>
                <a:gd name="connsiteX97" fmla="*/ 5310976 w 5336376"/>
                <a:gd name="connsiteY97" fmla="*/ 1790700 h 3289300"/>
                <a:gd name="connsiteX98" fmla="*/ 5272876 w 5336376"/>
                <a:gd name="connsiteY98" fmla="*/ 1816100 h 3289300"/>
                <a:gd name="connsiteX99" fmla="*/ 5260176 w 5336376"/>
                <a:gd name="connsiteY99" fmla="*/ 1854200 h 3289300"/>
                <a:gd name="connsiteX100" fmla="*/ 5298276 w 5336376"/>
                <a:gd name="connsiteY100" fmla="*/ 1943100 h 3289300"/>
                <a:gd name="connsiteX101" fmla="*/ 5285576 w 5336376"/>
                <a:gd name="connsiteY101" fmla="*/ 2032000 h 3289300"/>
                <a:gd name="connsiteX102" fmla="*/ 5260176 w 5336376"/>
                <a:gd name="connsiteY102" fmla="*/ 2108200 h 3289300"/>
                <a:gd name="connsiteX103" fmla="*/ 5260176 w 5336376"/>
                <a:gd name="connsiteY103" fmla="*/ 2387600 h 3289300"/>
                <a:gd name="connsiteX104" fmla="*/ 5234776 w 5336376"/>
                <a:gd name="connsiteY104" fmla="*/ 2463800 h 3289300"/>
                <a:gd name="connsiteX105" fmla="*/ 5285576 w 5336376"/>
                <a:gd name="connsiteY105" fmla="*/ 2514600 h 3289300"/>
                <a:gd name="connsiteX106" fmla="*/ 5323676 w 5336376"/>
                <a:gd name="connsiteY106" fmla="*/ 2540000 h 3289300"/>
                <a:gd name="connsiteX107" fmla="*/ 5310976 w 5336376"/>
                <a:gd name="connsiteY107" fmla="*/ 2603500 h 3289300"/>
                <a:gd name="connsiteX108" fmla="*/ 5285576 w 5336376"/>
                <a:gd name="connsiteY108" fmla="*/ 2679700 h 3289300"/>
                <a:gd name="connsiteX109" fmla="*/ 5298276 w 5336376"/>
                <a:gd name="connsiteY109" fmla="*/ 2806700 h 3289300"/>
                <a:gd name="connsiteX110" fmla="*/ 5260176 w 5336376"/>
                <a:gd name="connsiteY110" fmla="*/ 2832100 h 3289300"/>
                <a:gd name="connsiteX111" fmla="*/ 5247476 w 5336376"/>
                <a:gd name="connsiteY111" fmla="*/ 2870200 h 3289300"/>
                <a:gd name="connsiteX112" fmla="*/ 5234776 w 5336376"/>
                <a:gd name="connsiteY112" fmla="*/ 3073400 h 3289300"/>
                <a:gd name="connsiteX113" fmla="*/ 5183976 w 5336376"/>
                <a:gd name="connsiteY113" fmla="*/ 3098800 h 3289300"/>
                <a:gd name="connsiteX114" fmla="*/ 5006176 w 5336376"/>
                <a:gd name="connsiteY114" fmla="*/ 3111500 h 3289300"/>
                <a:gd name="connsiteX115" fmla="*/ 4942676 w 5336376"/>
                <a:gd name="connsiteY115" fmla="*/ 3073400 h 3289300"/>
                <a:gd name="connsiteX116" fmla="*/ 4904576 w 5336376"/>
                <a:gd name="connsiteY116" fmla="*/ 3098800 h 3289300"/>
                <a:gd name="connsiteX117" fmla="*/ 4841076 w 5336376"/>
                <a:gd name="connsiteY117" fmla="*/ 3111500 h 3289300"/>
                <a:gd name="connsiteX118" fmla="*/ 4777576 w 5336376"/>
                <a:gd name="connsiteY118" fmla="*/ 3149600 h 3289300"/>
                <a:gd name="connsiteX119" fmla="*/ 4714076 w 5336376"/>
                <a:gd name="connsiteY119" fmla="*/ 3263900 h 3289300"/>
                <a:gd name="connsiteX120" fmla="*/ 4663276 w 5336376"/>
                <a:gd name="connsiteY120" fmla="*/ 3251200 h 3289300"/>
                <a:gd name="connsiteX121" fmla="*/ 4574376 w 5336376"/>
                <a:gd name="connsiteY121" fmla="*/ 3213100 h 3289300"/>
                <a:gd name="connsiteX122" fmla="*/ 4510876 w 5336376"/>
                <a:gd name="connsiteY122" fmla="*/ 3225800 h 3289300"/>
                <a:gd name="connsiteX123" fmla="*/ 4460076 w 5336376"/>
                <a:gd name="connsiteY123" fmla="*/ 3187700 h 3289300"/>
                <a:gd name="connsiteX124" fmla="*/ 4421976 w 5336376"/>
                <a:gd name="connsiteY124" fmla="*/ 3162300 h 3289300"/>
                <a:gd name="connsiteX125" fmla="*/ 4345776 w 5336376"/>
                <a:gd name="connsiteY125" fmla="*/ 3175000 h 3289300"/>
                <a:gd name="connsiteX126" fmla="*/ 4333076 w 5336376"/>
                <a:gd name="connsiteY126" fmla="*/ 3136900 h 3289300"/>
                <a:gd name="connsiteX127" fmla="*/ 4256876 w 5336376"/>
                <a:gd name="connsiteY127" fmla="*/ 3149600 h 3289300"/>
                <a:gd name="connsiteX128" fmla="*/ 4218776 w 5336376"/>
                <a:gd name="connsiteY128" fmla="*/ 3175000 h 3289300"/>
                <a:gd name="connsiteX129" fmla="*/ 4028276 w 5336376"/>
                <a:gd name="connsiteY129" fmla="*/ 3149600 h 3289300"/>
                <a:gd name="connsiteX130" fmla="*/ 3964776 w 5336376"/>
                <a:gd name="connsiteY130" fmla="*/ 3124200 h 3289300"/>
                <a:gd name="connsiteX131" fmla="*/ 3926676 w 5336376"/>
                <a:gd name="connsiteY131" fmla="*/ 3098800 h 3289300"/>
                <a:gd name="connsiteX132" fmla="*/ 3888576 w 5336376"/>
                <a:gd name="connsiteY132" fmla="*/ 3111500 h 3289300"/>
                <a:gd name="connsiteX133" fmla="*/ 3634576 w 5336376"/>
                <a:gd name="connsiteY133" fmla="*/ 3136900 h 3289300"/>
                <a:gd name="connsiteX134" fmla="*/ 3583776 w 5336376"/>
                <a:gd name="connsiteY134" fmla="*/ 3149600 h 3289300"/>
                <a:gd name="connsiteX135" fmla="*/ 3507576 w 5336376"/>
                <a:gd name="connsiteY135" fmla="*/ 3111500 h 3289300"/>
                <a:gd name="connsiteX136" fmla="*/ 3393276 w 5336376"/>
                <a:gd name="connsiteY136" fmla="*/ 3124200 h 3289300"/>
                <a:gd name="connsiteX137" fmla="*/ 3342476 w 5336376"/>
                <a:gd name="connsiteY137" fmla="*/ 3009900 h 3289300"/>
                <a:gd name="connsiteX138" fmla="*/ 3317076 w 5336376"/>
                <a:gd name="connsiteY138" fmla="*/ 2933700 h 3289300"/>
                <a:gd name="connsiteX139" fmla="*/ 3304376 w 5336376"/>
                <a:gd name="connsiteY139" fmla="*/ 2971800 h 3289300"/>
                <a:gd name="connsiteX140" fmla="*/ 3291676 w 5336376"/>
                <a:gd name="connsiteY140" fmla="*/ 3022600 h 3289300"/>
                <a:gd name="connsiteX141" fmla="*/ 3240876 w 5336376"/>
                <a:gd name="connsiteY141" fmla="*/ 3213100 h 3289300"/>
                <a:gd name="connsiteX142" fmla="*/ 3177376 w 5336376"/>
                <a:gd name="connsiteY142" fmla="*/ 3200400 h 3289300"/>
                <a:gd name="connsiteX143" fmla="*/ 3088476 w 5336376"/>
                <a:gd name="connsiteY143" fmla="*/ 3136900 h 3289300"/>
                <a:gd name="connsiteX144" fmla="*/ 3050376 w 5336376"/>
                <a:gd name="connsiteY144" fmla="*/ 3124200 h 3289300"/>
                <a:gd name="connsiteX145" fmla="*/ 2986876 w 5336376"/>
                <a:gd name="connsiteY145" fmla="*/ 3136900 h 3289300"/>
                <a:gd name="connsiteX146" fmla="*/ 2961476 w 5336376"/>
                <a:gd name="connsiteY146" fmla="*/ 3175000 h 3289300"/>
                <a:gd name="connsiteX147" fmla="*/ 2923376 w 5336376"/>
                <a:gd name="connsiteY147" fmla="*/ 3200400 h 3289300"/>
                <a:gd name="connsiteX148" fmla="*/ 2821776 w 5336376"/>
                <a:gd name="connsiteY148" fmla="*/ 3200400 h 3289300"/>
                <a:gd name="connsiteX149" fmla="*/ 2758276 w 5336376"/>
                <a:gd name="connsiteY149" fmla="*/ 3175000 h 3289300"/>
                <a:gd name="connsiteX150" fmla="*/ 2656676 w 5336376"/>
                <a:gd name="connsiteY150" fmla="*/ 3136900 h 3289300"/>
                <a:gd name="connsiteX151" fmla="*/ 2618576 w 5336376"/>
                <a:gd name="connsiteY151" fmla="*/ 3111500 h 3289300"/>
                <a:gd name="connsiteX152" fmla="*/ 2377276 w 5336376"/>
                <a:gd name="connsiteY152" fmla="*/ 3098800 h 3289300"/>
                <a:gd name="connsiteX153" fmla="*/ 2237576 w 5336376"/>
                <a:gd name="connsiteY153" fmla="*/ 3124200 h 3289300"/>
                <a:gd name="connsiteX154" fmla="*/ 2212176 w 5336376"/>
                <a:gd name="connsiteY154" fmla="*/ 3162300 h 3289300"/>
                <a:gd name="connsiteX155" fmla="*/ 2161376 w 5336376"/>
                <a:gd name="connsiteY155" fmla="*/ 3187700 h 3289300"/>
                <a:gd name="connsiteX156" fmla="*/ 2008976 w 5336376"/>
                <a:gd name="connsiteY156" fmla="*/ 3213100 h 3289300"/>
                <a:gd name="connsiteX157" fmla="*/ 1983576 w 5336376"/>
                <a:gd name="connsiteY157" fmla="*/ 3251200 h 3289300"/>
                <a:gd name="connsiteX158" fmla="*/ 1945476 w 5336376"/>
                <a:gd name="connsiteY158" fmla="*/ 3225800 h 3289300"/>
                <a:gd name="connsiteX159" fmla="*/ 1881976 w 5336376"/>
                <a:gd name="connsiteY159" fmla="*/ 3200400 h 3289300"/>
                <a:gd name="connsiteX160" fmla="*/ 1704176 w 5336376"/>
                <a:gd name="connsiteY160" fmla="*/ 3149600 h 3289300"/>
                <a:gd name="connsiteX161" fmla="*/ 1500976 w 5336376"/>
                <a:gd name="connsiteY161" fmla="*/ 3136900 h 3289300"/>
                <a:gd name="connsiteX162" fmla="*/ 1412076 w 5336376"/>
                <a:gd name="connsiteY162" fmla="*/ 3111500 h 3289300"/>
                <a:gd name="connsiteX163" fmla="*/ 1348576 w 5336376"/>
                <a:gd name="connsiteY163" fmla="*/ 3035300 h 3289300"/>
                <a:gd name="connsiteX164" fmla="*/ 1272376 w 5336376"/>
                <a:gd name="connsiteY164" fmla="*/ 3022600 h 3289300"/>
                <a:gd name="connsiteX165" fmla="*/ 1234276 w 5336376"/>
                <a:gd name="connsiteY165" fmla="*/ 3035300 h 3289300"/>
                <a:gd name="connsiteX166" fmla="*/ 1183476 w 5336376"/>
                <a:gd name="connsiteY166" fmla="*/ 3048000 h 3289300"/>
                <a:gd name="connsiteX167" fmla="*/ 1119976 w 5336376"/>
                <a:gd name="connsiteY167" fmla="*/ 3136900 h 3289300"/>
                <a:gd name="connsiteX168" fmla="*/ 1107276 w 5336376"/>
                <a:gd name="connsiteY168" fmla="*/ 3200400 h 3289300"/>
                <a:gd name="connsiteX169" fmla="*/ 1081876 w 5336376"/>
                <a:gd name="connsiteY169" fmla="*/ 3238500 h 3289300"/>
                <a:gd name="connsiteX170" fmla="*/ 1056476 w 5336376"/>
                <a:gd name="connsiteY170" fmla="*/ 3289300 h 3289300"/>
                <a:gd name="connsiteX171" fmla="*/ 1031076 w 5336376"/>
                <a:gd name="connsiteY171" fmla="*/ 3238500 h 3289300"/>
                <a:gd name="connsiteX172" fmla="*/ 980276 w 5336376"/>
                <a:gd name="connsiteY172" fmla="*/ 3060700 h 3289300"/>
                <a:gd name="connsiteX173" fmla="*/ 942176 w 5336376"/>
                <a:gd name="connsiteY173" fmla="*/ 3086100 h 3289300"/>
                <a:gd name="connsiteX174" fmla="*/ 777076 w 5336376"/>
                <a:gd name="connsiteY174" fmla="*/ 3086100 h 3289300"/>
                <a:gd name="connsiteX175" fmla="*/ 713576 w 5336376"/>
                <a:gd name="connsiteY175" fmla="*/ 3098800 h 3289300"/>
                <a:gd name="connsiteX176" fmla="*/ 688176 w 5336376"/>
                <a:gd name="connsiteY176" fmla="*/ 3136900 h 3289300"/>
                <a:gd name="connsiteX177" fmla="*/ 650076 w 5336376"/>
                <a:gd name="connsiteY177" fmla="*/ 3111500 h 3289300"/>
                <a:gd name="connsiteX178" fmla="*/ 548476 w 5336376"/>
                <a:gd name="connsiteY178" fmla="*/ 3060700 h 3289300"/>
                <a:gd name="connsiteX179" fmla="*/ 459576 w 5336376"/>
                <a:gd name="connsiteY179" fmla="*/ 3009900 h 3289300"/>
                <a:gd name="connsiteX180" fmla="*/ 396076 w 5336376"/>
                <a:gd name="connsiteY180" fmla="*/ 3073400 h 3289300"/>
                <a:gd name="connsiteX181" fmla="*/ 357976 w 5336376"/>
                <a:gd name="connsiteY181" fmla="*/ 3086100 h 3289300"/>
                <a:gd name="connsiteX182" fmla="*/ 243676 w 5336376"/>
                <a:gd name="connsiteY182" fmla="*/ 3086100 h 3289300"/>
                <a:gd name="connsiteX183" fmla="*/ 218276 w 5336376"/>
                <a:gd name="connsiteY183" fmla="*/ 3124200 h 3289300"/>
                <a:gd name="connsiteX184" fmla="*/ 192876 w 5336376"/>
                <a:gd name="connsiteY184" fmla="*/ 3086100 h 3289300"/>
                <a:gd name="connsiteX185" fmla="*/ 192876 w 5336376"/>
                <a:gd name="connsiteY185" fmla="*/ 2895600 h 3289300"/>
                <a:gd name="connsiteX186" fmla="*/ 256376 w 5336376"/>
                <a:gd name="connsiteY186" fmla="*/ 2857500 h 3289300"/>
                <a:gd name="connsiteX187" fmla="*/ 307176 w 5336376"/>
                <a:gd name="connsiteY187" fmla="*/ 2844800 h 3289300"/>
                <a:gd name="connsiteX188" fmla="*/ 345276 w 5336376"/>
                <a:gd name="connsiteY188" fmla="*/ 2832100 h 3289300"/>
                <a:gd name="connsiteX189" fmla="*/ 370676 w 5336376"/>
                <a:gd name="connsiteY189" fmla="*/ 2794000 h 3289300"/>
                <a:gd name="connsiteX190" fmla="*/ 332576 w 5336376"/>
                <a:gd name="connsiteY190" fmla="*/ 2781300 h 3289300"/>
                <a:gd name="connsiteX191" fmla="*/ 307176 w 5336376"/>
                <a:gd name="connsiteY191" fmla="*/ 2743200 h 3289300"/>
                <a:gd name="connsiteX192" fmla="*/ 269076 w 5336376"/>
                <a:gd name="connsiteY192" fmla="*/ 2717800 h 3289300"/>
                <a:gd name="connsiteX193" fmla="*/ 230976 w 5336376"/>
                <a:gd name="connsiteY193" fmla="*/ 2679700 h 3289300"/>
                <a:gd name="connsiteX194" fmla="*/ 154776 w 5336376"/>
                <a:gd name="connsiteY194" fmla="*/ 2628900 h 3289300"/>
                <a:gd name="connsiteX195" fmla="*/ 180176 w 5336376"/>
                <a:gd name="connsiteY195" fmla="*/ 2590800 h 3289300"/>
                <a:gd name="connsiteX196" fmla="*/ 218276 w 5336376"/>
                <a:gd name="connsiteY196" fmla="*/ 2501900 h 3289300"/>
                <a:gd name="connsiteX197" fmla="*/ 192876 w 5336376"/>
                <a:gd name="connsiteY197" fmla="*/ 2298700 h 3289300"/>
                <a:gd name="connsiteX198" fmla="*/ 129376 w 5336376"/>
                <a:gd name="connsiteY198" fmla="*/ 2286000 h 3289300"/>
                <a:gd name="connsiteX199" fmla="*/ 116676 w 5336376"/>
                <a:gd name="connsiteY199" fmla="*/ 2247900 h 3289300"/>
                <a:gd name="connsiteX200" fmla="*/ 192876 w 5336376"/>
                <a:gd name="connsiteY200" fmla="*/ 2171700 h 3289300"/>
                <a:gd name="connsiteX201" fmla="*/ 218276 w 5336376"/>
                <a:gd name="connsiteY201" fmla="*/ 2133600 h 3289300"/>
                <a:gd name="connsiteX202" fmla="*/ 205576 w 5336376"/>
                <a:gd name="connsiteY202" fmla="*/ 2019300 h 3289300"/>
                <a:gd name="connsiteX203" fmla="*/ 167476 w 5336376"/>
                <a:gd name="connsiteY203" fmla="*/ 1968500 h 3289300"/>
                <a:gd name="connsiteX204" fmla="*/ 154776 w 5336376"/>
                <a:gd name="connsiteY204" fmla="*/ 1930400 h 3289300"/>
                <a:gd name="connsiteX205" fmla="*/ 167476 w 5336376"/>
                <a:gd name="connsiteY205" fmla="*/ 1765300 h 3289300"/>
                <a:gd name="connsiteX206" fmla="*/ 192876 w 5336376"/>
                <a:gd name="connsiteY206" fmla="*/ 1727200 h 3289300"/>
                <a:gd name="connsiteX207" fmla="*/ 205576 w 5336376"/>
                <a:gd name="connsiteY207" fmla="*/ 1625600 h 3289300"/>
                <a:gd name="connsiteX208" fmla="*/ 256376 w 5336376"/>
                <a:gd name="connsiteY208" fmla="*/ 1612900 h 3289300"/>
                <a:gd name="connsiteX209" fmla="*/ 256376 w 5336376"/>
                <a:gd name="connsiteY209" fmla="*/ 1422400 h 3289300"/>
                <a:gd name="connsiteX210" fmla="*/ 230976 w 5336376"/>
                <a:gd name="connsiteY210" fmla="*/ 1384300 h 3289300"/>
                <a:gd name="connsiteX211" fmla="*/ 205576 w 5336376"/>
                <a:gd name="connsiteY211" fmla="*/ 1295400 h 3289300"/>
                <a:gd name="connsiteX212" fmla="*/ 154776 w 5336376"/>
                <a:gd name="connsiteY212" fmla="*/ 1244600 h 3289300"/>
                <a:gd name="connsiteX213" fmla="*/ 167476 w 5336376"/>
                <a:gd name="connsiteY213" fmla="*/ 1206500 h 3289300"/>
                <a:gd name="connsiteX214" fmla="*/ 332576 w 5336376"/>
                <a:gd name="connsiteY214" fmla="*/ 1155700 h 3289300"/>
                <a:gd name="connsiteX215" fmla="*/ 307176 w 5336376"/>
                <a:gd name="connsiteY215" fmla="*/ 1117600 h 3289300"/>
                <a:gd name="connsiteX216" fmla="*/ 294476 w 5336376"/>
                <a:gd name="connsiteY216" fmla="*/ 1041400 h 3289300"/>
                <a:gd name="connsiteX217" fmla="*/ 195588 w 5336376"/>
                <a:gd name="connsiteY217" fmla="*/ 982452 h 3289300"/>
                <a:gd name="connsiteX218" fmla="*/ 136083 w 5336376"/>
                <a:gd name="connsiteY218" fmla="*/ 926829 h 3289300"/>
                <a:gd name="connsiteX219" fmla="*/ 76578 w 5336376"/>
                <a:gd name="connsiteY219" fmla="*/ 884926 h 3289300"/>
                <a:gd name="connsiteX220" fmla="*/ 129376 w 5336376"/>
                <a:gd name="connsiteY220" fmla="*/ 850900 h 3289300"/>
                <a:gd name="connsiteX221" fmla="*/ 218276 w 5336376"/>
                <a:gd name="connsiteY221" fmla="*/ 838200 h 3289300"/>
                <a:gd name="connsiteX222" fmla="*/ 256376 w 5336376"/>
                <a:gd name="connsiteY222" fmla="*/ 825500 h 3289300"/>
                <a:gd name="connsiteX223" fmla="*/ 264937 w 5336376"/>
                <a:gd name="connsiteY223" fmla="*/ 791474 h 3289300"/>
                <a:gd name="connsiteX224" fmla="*/ 312455 w 5336376"/>
                <a:gd name="connsiteY224" fmla="*/ 786652 h 3289300"/>
                <a:gd name="connsiteX225" fmla="*/ 290408 w 5336376"/>
                <a:gd name="connsiteY225" fmla="*/ 755411 h 3289300"/>
                <a:gd name="connsiteX226" fmla="*/ 232259 w 5336376"/>
                <a:gd name="connsiteY226" fmla="*/ 725189 h 3289300"/>
                <a:gd name="connsiteX227" fmla="*/ 174111 w 5336376"/>
                <a:gd name="connsiteY227" fmla="*/ 665493 h 3289300"/>
                <a:gd name="connsiteX228" fmla="*/ 218276 w 5336376"/>
                <a:gd name="connsiteY228" fmla="*/ 622300 h 3289300"/>
                <a:gd name="connsiteX229" fmla="*/ 230976 w 5336376"/>
                <a:gd name="connsiteY229" fmla="*/ 584200 h 3289300"/>
                <a:gd name="connsiteX230" fmla="*/ 180818 w 5336376"/>
                <a:gd name="connsiteY230" fmla="*/ 542026 h 3289300"/>
                <a:gd name="connsiteX231" fmla="*/ 144716 w 5336376"/>
                <a:gd name="connsiteY231" fmla="*/ 469630 h 3289300"/>
                <a:gd name="connsiteX232" fmla="*/ 184172 w 5336376"/>
                <a:gd name="connsiteY232" fmla="*/ 423652 h 3289300"/>
                <a:gd name="connsiteX233" fmla="*/ 144074 w 5336376"/>
                <a:gd name="connsiteY233" fmla="*/ 372851 h 3289300"/>
                <a:gd name="connsiteX234" fmla="*/ 173541 w 5336376"/>
                <a:gd name="connsiteY234" fmla="*/ 341611 h 3289300"/>
                <a:gd name="connsiteX235" fmla="*/ 135441 w 5336376"/>
                <a:gd name="connsiteY235" fmla="*/ 298689 h 3289300"/>
                <a:gd name="connsiteX236" fmla="*/ 127469 w 5336376"/>
                <a:gd name="connsiteY236" fmla="*/ 247257 h 3289300"/>
                <a:gd name="connsiteX237" fmla="*/ 112753 w 5336376"/>
                <a:gd name="connsiteY237" fmla="*/ 203200 h 3289300"/>
                <a:gd name="connsiteX238" fmla="*/ 2376 w 5336376"/>
                <a:gd name="connsiteY238" fmla="*/ 165100 h 3289300"/>
                <a:gd name="connsiteX239" fmla="*/ 40476 w 5336376"/>
                <a:gd name="connsiteY239" fmla="*/ 152400 h 3289300"/>
                <a:gd name="connsiteX240" fmla="*/ 129376 w 5336376"/>
                <a:gd name="connsiteY240" fmla="*/ 139700 h 3289300"/>
                <a:gd name="connsiteX241" fmla="*/ 53176 w 5336376"/>
                <a:gd name="connsiteY241" fmla="*/ 88900 h 3289300"/>
                <a:gd name="connsiteX0" fmla="*/ 138794 w 5336376"/>
                <a:gd name="connsiteY0" fmla="*/ 118103 h 3289300"/>
                <a:gd name="connsiteX1" fmla="*/ 53176 w 5336376"/>
                <a:gd name="connsiteY1" fmla="*/ 88900 h 3289300"/>
                <a:gd name="connsiteX2" fmla="*/ 214281 w 5336376"/>
                <a:gd name="connsiteY2" fmla="*/ 132093 h 3289300"/>
                <a:gd name="connsiteX3" fmla="*/ 273785 w 5336376"/>
                <a:gd name="connsiteY3" fmla="*/ 160278 h 3289300"/>
                <a:gd name="connsiteX4" fmla="*/ 304537 w 5336376"/>
                <a:gd name="connsiteY4" fmla="*/ 116337 h 3289300"/>
                <a:gd name="connsiteX5" fmla="*/ 392795 w 5336376"/>
                <a:gd name="connsiteY5" fmla="*/ 176034 h 3289300"/>
                <a:gd name="connsiteX6" fmla="*/ 497676 w 5336376"/>
                <a:gd name="connsiteY6" fmla="*/ 177800 h 3289300"/>
                <a:gd name="connsiteX7" fmla="*/ 548476 w 5336376"/>
                <a:gd name="connsiteY7" fmla="*/ 190500 h 3289300"/>
                <a:gd name="connsiteX8" fmla="*/ 624676 w 5336376"/>
                <a:gd name="connsiteY8" fmla="*/ 165100 h 3289300"/>
                <a:gd name="connsiteX9" fmla="*/ 713576 w 5336376"/>
                <a:gd name="connsiteY9" fmla="*/ 152400 h 3289300"/>
                <a:gd name="connsiteX10" fmla="*/ 802476 w 5336376"/>
                <a:gd name="connsiteY10" fmla="*/ 139700 h 3289300"/>
                <a:gd name="connsiteX11" fmla="*/ 916776 w 5336376"/>
                <a:gd name="connsiteY11" fmla="*/ 152400 h 3289300"/>
                <a:gd name="connsiteX12" fmla="*/ 967576 w 5336376"/>
                <a:gd name="connsiteY12" fmla="*/ 228600 h 3289300"/>
                <a:gd name="connsiteX13" fmla="*/ 1005676 w 5336376"/>
                <a:gd name="connsiteY13" fmla="*/ 279400 h 3289300"/>
                <a:gd name="connsiteX14" fmla="*/ 1043776 w 5336376"/>
                <a:gd name="connsiteY14" fmla="*/ 152400 h 3289300"/>
                <a:gd name="connsiteX15" fmla="*/ 1069176 w 5336376"/>
                <a:gd name="connsiteY15" fmla="*/ 76200 h 3289300"/>
                <a:gd name="connsiteX16" fmla="*/ 1107276 w 5336376"/>
                <a:gd name="connsiteY16" fmla="*/ 0 h 3289300"/>
                <a:gd name="connsiteX17" fmla="*/ 1170776 w 5336376"/>
                <a:gd name="connsiteY17" fmla="*/ 50800 h 3289300"/>
                <a:gd name="connsiteX18" fmla="*/ 1297776 w 5336376"/>
                <a:gd name="connsiteY18" fmla="*/ 165100 h 3289300"/>
                <a:gd name="connsiteX19" fmla="*/ 1424776 w 5336376"/>
                <a:gd name="connsiteY19" fmla="*/ 152400 h 3289300"/>
                <a:gd name="connsiteX20" fmla="*/ 1462876 w 5336376"/>
                <a:gd name="connsiteY20" fmla="*/ 127000 h 3289300"/>
                <a:gd name="connsiteX21" fmla="*/ 1602576 w 5336376"/>
                <a:gd name="connsiteY21" fmla="*/ 139700 h 3289300"/>
                <a:gd name="connsiteX22" fmla="*/ 1615276 w 5336376"/>
                <a:gd name="connsiteY22" fmla="*/ 101600 h 3289300"/>
                <a:gd name="connsiteX23" fmla="*/ 1666076 w 5336376"/>
                <a:gd name="connsiteY23" fmla="*/ 177800 h 3289300"/>
                <a:gd name="connsiteX24" fmla="*/ 1716876 w 5336376"/>
                <a:gd name="connsiteY24" fmla="*/ 190500 h 3289300"/>
                <a:gd name="connsiteX25" fmla="*/ 1767676 w 5336376"/>
                <a:gd name="connsiteY25" fmla="*/ 152400 h 3289300"/>
                <a:gd name="connsiteX26" fmla="*/ 1818476 w 5336376"/>
                <a:gd name="connsiteY26" fmla="*/ 101600 h 3289300"/>
                <a:gd name="connsiteX27" fmla="*/ 1932776 w 5336376"/>
                <a:gd name="connsiteY27" fmla="*/ 114300 h 3289300"/>
                <a:gd name="connsiteX28" fmla="*/ 1958176 w 5336376"/>
                <a:gd name="connsiteY28" fmla="*/ 165100 h 3289300"/>
                <a:gd name="connsiteX29" fmla="*/ 2021676 w 5336376"/>
                <a:gd name="connsiteY29" fmla="*/ 177800 h 3289300"/>
                <a:gd name="connsiteX30" fmla="*/ 2110576 w 5336376"/>
                <a:gd name="connsiteY30" fmla="*/ 139700 h 3289300"/>
                <a:gd name="connsiteX31" fmla="*/ 2186776 w 5336376"/>
                <a:gd name="connsiteY31" fmla="*/ 127000 h 3289300"/>
                <a:gd name="connsiteX32" fmla="*/ 2339176 w 5336376"/>
                <a:gd name="connsiteY32" fmla="*/ 63500 h 3289300"/>
                <a:gd name="connsiteX33" fmla="*/ 2377276 w 5336376"/>
                <a:gd name="connsiteY33" fmla="*/ 50800 h 3289300"/>
                <a:gd name="connsiteX34" fmla="*/ 2428076 w 5336376"/>
                <a:gd name="connsiteY34" fmla="*/ 127000 h 3289300"/>
                <a:gd name="connsiteX35" fmla="*/ 2542376 w 5336376"/>
                <a:gd name="connsiteY35" fmla="*/ 114300 h 3289300"/>
                <a:gd name="connsiteX36" fmla="*/ 2618576 w 5336376"/>
                <a:gd name="connsiteY36" fmla="*/ 63500 h 3289300"/>
                <a:gd name="connsiteX37" fmla="*/ 2732876 w 5336376"/>
                <a:gd name="connsiteY37" fmla="*/ 50800 h 3289300"/>
                <a:gd name="connsiteX38" fmla="*/ 2770976 w 5336376"/>
                <a:gd name="connsiteY38" fmla="*/ 38100 h 3289300"/>
                <a:gd name="connsiteX39" fmla="*/ 2859876 w 5336376"/>
                <a:gd name="connsiteY39" fmla="*/ 114300 h 3289300"/>
                <a:gd name="connsiteX40" fmla="*/ 2948776 w 5336376"/>
                <a:gd name="connsiteY40" fmla="*/ 88900 h 3289300"/>
                <a:gd name="connsiteX41" fmla="*/ 2986876 w 5336376"/>
                <a:gd name="connsiteY41" fmla="*/ 101600 h 3289300"/>
                <a:gd name="connsiteX42" fmla="*/ 3024976 w 5336376"/>
                <a:gd name="connsiteY42" fmla="*/ 88900 h 3289300"/>
                <a:gd name="connsiteX43" fmla="*/ 3063076 w 5336376"/>
                <a:gd name="connsiteY43" fmla="*/ 63500 h 3289300"/>
                <a:gd name="connsiteX44" fmla="*/ 3101176 w 5336376"/>
                <a:gd name="connsiteY44" fmla="*/ 114300 h 3289300"/>
                <a:gd name="connsiteX45" fmla="*/ 3139276 w 5336376"/>
                <a:gd name="connsiteY45" fmla="*/ 139700 h 3289300"/>
                <a:gd name="connsiteX46" fmla="*/ 3215476 w 5336376"/>
                <a:gd name="connsiteY46" fmla="*/ 165100 h 3289300"/>
                <a:gd name="connsiteX47" fmla="*/ 3266276 w 5336376"/>
                <a:gd name="connsiteY47" fmla="*/ 139700 h 3289300"/>
                <a:gd name="connsiteX48" fmla="*/ 3380576 w 5336376"/>
                <a:gd name="connsiteY48" fmla="*/ 165100 h 3289300"/>
                <a:gd name="connsiteX49" fmla="*/ 3507576 w 5336376"/>
                <a:gd name="connsiteY49" fmla="*/ 152400 h 3289300"/>
                <a:gd name="connsiteX50" fmla="*/ 3558376 w 5336376"/>
                <a:gd name="connsiteY50" fmla="*/ 139700 h 3289300"/>
                <a:gd name="connsiteX51" fmla="*/ 3596476 w 5336376"/>
                <a:gd name="connsiteY51" fmla="*/ 101600 h 3289300"/>
                <a:gd name="connsiteX52" fmla="*/ 3609176 w 5336376"/>
                <a:gd name="connsiteY52" fmla="*/ 63500 h 3289300"/>
                <a:gd name="connsiteX53" fmla="*/ 3685376 w 5336376"/>
                <a:gd name="connsiteY53" fmla="*/ 114300 h 3289300"/>
                <a:gd name="connsiteX54" fmla="*/ 3723476 w 5336376"/>
                <a:gd name="connsiteY54" fmla="*/ 215900 h 3289300"/>
                <a:gd name="connsiteX55" fmla="*/ 3748876 w 5336376"/>
                <a:gd name="connsiteY55" fmla="*/ 254000 h 3289300"/>
                <a:gd name="connsiteX56" fmla="*/ 3761576 w 5336376"/>
                <a:gd name="connsiteY56" fmla="*/ 292100 h 3289300"/>
                <a:gd name="connsiteX57" fmla="*/ 3799676 w 5336376"/>
                <a:gd name="connsiteY57" fmla="*/ 317500 h 3289300"/>
                <a:gd name="connsiteX58" fmla="*/ 3837776 w 5336376"/>
                <a:gd name="connsiteY58" fmla="*/ 355600 h 3289300"/>
                <a:gd name="connsiteX59" fmla="*/ 3913976 w 5336376"/>
                <a:gd name="connsiteY59" fmla="*/ 330200 h 3289300"/>
                <a:gd name="connsiteX60" fmla="*/ 3939376 w 5336376"/>
                <a:gd name="connsiteY60" fmla="*/ 381000 h 3289300"/>
                <a:gd name="connsiteX61" fmla="*/ 3964776 w 5336376"/>
                <a:gd name="connsiteY61" fmla="*/ 444500 h 3289300"/>
                <a:gd name="connsiteX62" fmla="*/ 3977476 w 5336376"/>
                <a:gd name="connsiteY62" fmla="*/ 533400 h 3289300"/>
                <a:gd name="connsiteX63" fmla="*/ 4002876 w 5336376"/>
                <a:gd name="connsiteY63" fmla="*/ 571500 h 3289300"/>
                <a:gd name="connsiteX64" fmla="*/ 4053676 w 5336376"/>
                <a:gd name="connsiteY64" fmla="*/ 469900 h 3289300"/>
                <a:gd name="connsiteX65" fmla="*/ 4079076 w 5336376"/>
                <a:gd name="connsiteY65" fmla="*/ 355600 h 3289300"/>
                <a:gd name="connsiteX66" fmla="*/ 4104476 w 5336376"/>
                <a:gd name="connsiteY66" fmla="*/ 292100 h 3289300"/>
                <a:gd name="connsiteX67" fmla="*/ 4117176 w 5336376"/>
                <a:gd name="connsiteY67" fmla="*/ 203200 h 3289300"/>
                <a:gd name="connsiteX68" fmla="*/ 4129876 w 5336376"/>
                <a:gd name="connsiteY68" fmla="*/ 152400 h 3289300"/>
                <a:gd name="connsiteX69" fmla="*/ 4155276 w 5336376"/>
                <a:gd name="connsiteY69" fmla="*/ 190500 h 3289300"/>
                <a:gd name="connsiteX70" fmla="*/ 4231476 w 5336376"/>
                <a:gd name="connsiteY70" fmla="*/ 228600 h 3289300"/>
                <a:gd name="connsiteX71" fmla="*/ 4320376 w 5336376"/>
                <a:gd name="connsiteY71" fmla="*/ 203200 h 3289300"/>
                <a:gd name="connsiteX72" fmla="*/ 4333076 w 5336376"/>
                <a:gd name="connsiteY72" fmla="*/ 165100 h 3289300"/>
                <a:gd name="connsiteX73" fmla="*/ 4371176 w 5336376"/>
                <a:gd name="connsiteY73" fmla="*/ 139700 h 3289300"/>
                <a:gd name="connsiteX74" fmla="*/ 4409276 w 5336376"/>
                <a:gd name="connsiteY74" fmla="*/ 177800 h 3289300"/>
                <a:gd name="connsiteX75" fmla="*/ 4434676 w 5336376"/>
                <a:gd name="connsiteY75" fmla="*/ 215900 h 3289300"/>
                <a:gd name="connsiteX76" fmla="*/ 4472776 w 5336376"/>
                <a:gd name="connsiteY76" fmla="*/ 139700 h 3289300"/>
                <a:gd name="connsiteX77" fmla="*/ 4510876 w 5336376"/>
                <a:gd name="connsiteY77" fmla="*/ 127000 h 3289300"/>
                <a:gd name="connsiteX78" fmla="*/ 4587076 w 5336376"/>
                <a:gd name="connsiteY78" fmla="*/ 152400 h 3289300"/>
                <a:gd name="connsiteX79" fmla="*/ 4701376 w 5336376"/>
                <a:gd name="connsiteY79" fmla="*/ 165100 h 3289300"/>
                <a:gd name="connsiteX80" fmla="*/ 4726776 w 5336376"/>
                <a:gd name="connsiteY80" fmla="*/ 215900 h 3289300"/>
                <a:gd name="connsiteX81" fmla="*/ 4790276 w 5336376"/>
                <a:gd name="connsiteY81" fmla="*/ 317500 h 3289300"/>
                <a:gd name="connsiteX82" fmla="*/ 4866476 w 5336376"/>
                <a:gd name="connsiteY82" fmla="*/ 304800 h 3289300"/>
                <a:gd name="connsiteX83" fmla="*/ 4904576 w 5336376"/>
                <a:gd name="connsiteY83" fmla="*/ 292100 h 3289300"/>
                <a:gd name="connsiteX84" fmla="*/ 4955376 w 5336376"/>
                <a:gd name="connsiteY84" fmla="*/ 304800 h 3289300"/>
                <a:gd name="connsiteX85" fmla="*/ 5056976 w 5336376"/>
                <a:gd name="connsiteY85" fmla="*/ 330200 h 3289300"/>
                <a:gd name="connsiteX86" fmla="*/ 5107776 w 5336376"/>
                <a:gd name="connsiteY86" fmla="*/ 698500 h 3289300"/>
                <a:gd name="connsiteX87" fmla="*/ 5171276 w 5336376"/>
                <a:gd name="connsiteY87" fmla="*/ 749300 h 3289300"/>
                <a:gd name="connsiteX88" fmla="*/ 5310976 w 5336376"/>
                <a:gd name="connsiteY88" fmla="*/ 825500 h 3289300"/>
                <a:gd name="connsiteX89" fmla="*/ 5272876 w 5336376"/>
                <a:gd name="connsiteY89" fmla="*/ 901700 h 3289300"/>
                <a:gd name="connsiteX90" fmla="*/ 5285576 w 5336376"/>
                <a:gd name="connsiteY90" fmla="*/ 977900 h 3289300"/>
                <a:gd name="connsiteX91" fmla="*/ 5298276 w 5336376"/>
                <a:gd name="connsiteY91" fmla="*/ 1231900 h 3289300"/>
                <a:gd name="connsiteX92" fmla="*/ 5272876 w 5336376"/>
                <a:gd name="connsiteY92" fmla="*/ 1308100 h 3289300"/>
                <a:gd name="connsiteX93" fmla="*/ 5260176 w 5336376"/>
                <a:gd name="connsiteY93" fmla="*/ 1397000 h 3289300"/>
                <a:gd name="connsiteX94" fmla="*/ 5310976 w 5336376"/>
                <a:gd name="connsiteY94" fmla="*/ 1473200 h 3289300"/>
                <a:gd name="connsiteX95" fmla="*/ 5336376 w 5336376"/>
                <a:gd name="connsiteY95" fmla="*/ 1511300 h 3289300"/>
                <a:gd name="connsiteX96" fmla="*/ 5323676 w 5336376"/>
                <a:gd name="connsiteY96" fmla="*/ 1752600 h 3289300"/>
                <a:gd name="connsiteX97" fmla="*/ 5310976 w 5336376"/>
                <a:gd name="connsiteY97" fmla="*/ 1790700 h 3289300"/>
                <a:gd name="connsiteX98" fmla="*/ 5272876 w 5336376"/>
                <a:gd name="connsiteY98" fmla="*/ 1816100 h 3289300"/>
                <a:gd name="connsiteX99" fmla="*/ 5260176 w 5336376"/>
                <a:gd name="connsiteY99" fmla="*/ 1854200 h 3289300"/>
                <a:gd name="connsiteX100" fmla="*/ 5298276 w 5336376"/>
                <a:gd name="connsiteY100" fmla="*/ 1943100 h 3289300"/>
                <a:gd name="connsiteX101" fmla="*/ 5285576 w 5336376"/>
                <a:gd name="connsiteY101" fmla="*/ 2032000 h 3289300"/>
                <a:gd name="connsiteX102" fmla="*/ 5260176 w 5336376"/>
                <a:gd name="connsiteY102" fmla="*/ 2108200 h 3289300"/>
                <a:gd name="connsiteX103" fmla="*/ 5260176 w 5336376"/>
                <a:gd name="connsiteY103" fmla="*/ 2387600 h 3289300"/>
                <a:gd name="connsiteX104" fmla="*/ 5234776 w 5336376"/>
                <a:gd name="connsiteY104" fmla="*/ 2463800 h 3289300"/>
                <a:gd name="connsiteX105" fmla="*/ 5285576 w 5336376"/>
                <a:gd name="connsiteY105" fmla="*/ 2514600 h 3289300"/>
                <a:gd name="connsiteX106" fmla="*/ 5323676 w 5336376"/>
                <a:gd name="connsiteY106" fmla="*/ 2540000 h 3289300"/>
                <a:gd name="connsiteX107" fmla="*/ 5310976 w 5336376"/>
                <a:gd name="connsiteY107" fmla="*/ 2603500 h 3289300"/>
                <a:gd name="connsiteX108" fmla="*/ 5285576 w 5336376"/>
                <a:gd name="connsiteY108" fmla="*/ 2679700 h 3289300"/>
                <a:gd name="connsiteX109" fmla="*/ 5298276 w 5336376"/>
                <a:gd name="connsiteY109" fmla="*/ 2806700 h 3289300"/>
                <a:gd name="connsiteX110" fmla="*/ 5260176 w 5336376"/>
                <a:gd name="connsiteY110" fmla="*/ 2832100 h 3289300"/>
                <a:gd name="connsiteX111" fmla="*/ 5247476 w 5336376"/>
                <a:gd name="connsiteY111" fmla="*/ 2870200 h 3289300"/>
                <a:gd name="connsiteX112" fmla="*/ 5234776 w 5336376"/>
                <a:gd name="connsiteY112" fmla="*/ 3073400 h 3289300"/>
                <a:gd name="connsiteX113" fmla="*/ 5183976 w 5336376"/>
                <a:gd name="connsiteY113" fmla="*/ 3098800 h 3289300"/>
                <a:gd name="connsiteX114" fmla="*/ 5006176 w 5336376"/>
                <a:gd name="connsiteY114" fmla="*/ 3111500 h 3289300"/>
                <a:gd name="connsiteX115" fmla="*/ 4942676 w 5336376"/>
                <a:gd name="connsiteY115" fmla="*/ 3073400 h 3289300"/>
                <a:gd name="connsiteX116" fmla="*/ 4904576 w 5336376"/>
                <a:gd name="connsiteY116" fmla="*/ 3098800 h 3289300"/>
                <a:gd name="connsiteX117" fmla="*/ 4841076 w 5336376"/>
                <a:gd name="connsiteY117" fmla="*/ 3111500 h 3289300"/>
                <a:gd name="connsiteX118" fmla="*/ 4777576 w 5336376"/>
                <a:gd name="connsiteY118" fmla="*/ 3149600 h 3289300"/>
                <a:gd name="connsiteX119" fmla="*/ 4714076 w 5336376"/>
                <a:gd name="connsiteY119" fmla="*/ 3263900 h 3289300"/>
                <a:gd name="connsiteX120" fmla="*/ 4663276 w 5336376"/>
                <a:gd name="connsiteY120" fmla="*/ 3251200 h 3289300"/>
                <a:gd name="connsiteX121" fmla="*/ 4574376 w 5336376"/>
                <a:gd name="connsiteY121" fmla="*/ 3213100 h 3289300"/>
                <a:gd name="connsiteX122" fmla="*/ 4510876 w 5336376"/>
                <a:gd name="connsiteY122" fmla="*/ 3225800 h 3289300"/>
                <a:gd name="connsiteX123" fmla="*/ 4460076 w 5336376"/>
                <a:gd name="connsiteY123" fmla="*/ 3187700 h 3289300"/>
                <a:gd name="connsiteX124" fmla="*/ 4421976 w 5336376"/>
                <a:gd name="connsiteY124" fmla="*/ 3162300 h 3289300"/>
                <a:gd name="connsiteX125" fmla="*/ 4345776 w 5336376"/>
                <a:gd name="connsiteY125" fmla="*/ 3175000 h 3289300"/>
                <a:gd name="connsiteX126" fmla="*/ 4333076 w 5336376"/>
                <a:gd name="connsiteY126" fmla="*/ 3136900 h 3289300"/>
                <a:gd name="connsiteX127" fmla="*/ 4256876 w 5336376"/>
                <a:gd name="connsiteY127" fmla="*/ 3149600 h 3289300"/>
                <a:gd name="connsiteX128" fmla="*/ 4218776 w 5336376"/>
                <a:gd name="connsiteY128" fmla="*/ 3175000 h 3289300"/>
                <a:gd name="connsiteX129" fmla="*/ 4028276 w 5336376"/>
                <a:gd name="connsiteY129" fmla="*/ 3149600 h 3289300"/>
                <a:gd name="connsiteX130" fmla="*/ 3964776 w 5336376"/>
                <a:gd name="connsiteY130" fmla="*/ 3124200 h 3289300"/>
                <a:gd name="connsiteX131" fmla="*/ 3926676 w 5336376"/>
                <a:gd name="connsiteY131" fmla="*/ 3098800 h 3289300"/>
                <a:gd name="connsiteX132" fmla="*/ 3888576 w 5336376"/>
                <a:gd name="connsiteY132" fmla="*/ 3111500 h 3289300"/>
                <a:gd name="connsiteX133" fmla="*/ 3634576 w 5336376"/>
                <a:gd name="connsiteY133" fmla="*/ 3136900 h 3289300"/>
                <a:gd name="connsiteX134" fmla="*/ 3583776 w 5336376"/>
                <a:gd name="connsiteY134" fmla="*/ 3149600 h 3289300"/>
                <a:gd name="connsiteX135" fmla="*/ 3507576 w 5336376"/>
                <a:gd name="connsiteY135" fmla="*/ 3111500 h 3289300"/>
                <a:gd name="connsiteX136" fmla="*/ 3393276 w 5336376"/>
                <a:gd name="connsiteY136" fmla="*/ 3124200 h 3289300"/>
                <a:gd name="connsiteX137" fmla="*/ 3342476 w 5336376"/>
                <a:gd name="connsiteY137" fmla="*/ 3009900 h 3289300"/>
                <a:gd name="connsiteX138" fmla="*/ 3317076 w 5336376"/>
                <a:gd name="connsiteY138" fmla="*/ 2933700 h 3289300"/>
                <a:gd name="connsiteX139" fmla="*/ 3304376 w 5336376"/>
                <a:gd name="connsiteY139" fmla="*/ 2971800 h 3289300"/>
                <a:gd name="connsiteX140" fmla="*/ 3291676 w 5336376"/>
                <a:gd name="connsiteY140" fmla="*/ 3022600 h 3289300"/>
                <a:gd name="connsiteX141" fmla="*/ 3240876 w 5336376"/>
                <a:gd name="connsiteY141" fmla="*/ 3213100 h 3289300"/>
                <a:gd name="connsiteX142" fmla="*/ 3177376 w 5336376"/>
                <a:gd name="connsiteY142" fmla="*/ 3200400 h 3289300"/>
                <a:gd name="connsiteX143" fmla="*/ 3088476 w 5336376"/>
                <a:gd name="connsiteY143" fmla="*/ 3136900 h 3289300"/>
                <a:gd name="connsiteX144" fmla="*/ 3050376 w 5336376"/>
                <a:gd name="connsiteY144" fmla="*/ 3124200 h 3289300"/>
                <a:gd name="connsiteX145" fmla="*/ 2986876 w 5336376"/>
                <a:gd name="connsiteY145" fmla="*/ 3136900 h 3289300"/>
                <a:gd name="connsiteX146" fmla="*/ 2961476 w 5336376"/>
                <a:gd name="connsiteY146" fmla="*/ 3175000 h 3289300"/>
                <a:gd name="connsiteX147" fmla="*/ 2923376 w 5336376"/>
                <a:gd name="connsiteY147" fmla="*/ 3200400 h 3289300"/>
                <a:gd name="connsiteX148" fmla="*/ 2821776 w 5336376"/>
                <a:gd name="connsiteY148" fmla="*/ 3200400 h 3289300"/>
                <a:gd name="connsiteX149" fmla="*/ 2758276 w 5336376"/>
                <a:gd name="connsiteY149" fmla="*/ 3175000 h 3289300"/>
                <a:gd name="connsiteX150" fmla="*/ 2656676 w 5336376"/>
                <a:gd name="connsiteY150" fmla="*/ 3136900 h 3289300"/>
                <a:gd name="connsiteX151" fmla="*/ 2618576 w 5336376"/>
                <a:gd name="connsiteY151" fmla="*/ 3111500 h 3289300"/>
                <a:gd name="connsiteX152" fmla="*/ 2377276 w 5336376"/>
                <a:gd name="connsiteY152" fmla="*/ 3098800 h 3289300"/>
                <a:gd name="connsiteX153" fmla="*/ 2237576 w 5336376"/>
                <a:gd name="connsiteY153" fmla="*/ 3124200 h 3289300"/>
                <a:gd name="connsiteX154" fmla="*/ 2212176 w 5336376"/>
                <a:gd name="connsiteY154" fmla="*/ 3162300 h 3289300"/>
                <a:gd name="connsiteX155" fmla="*/ 2161376 w 5336376"/>
                <a:gd name="connsiteY155" fmla="*/ 3187700 h 3289300"/>
                <a:gd name="connsiteX156" fmla="*/ 2008976 w 5336376"/>
                <a:gd name="connsiteY156" fmla="*/ 3213100 h 3289300"/>
                <a:gd name="connsiteX157" fmla="*/ 1983576 w 5336376"/>
                <a:gd name="connsiteY157" fmla="*/ 3251200 h 3289300"/>
                <a:gd name="connsiteX158" fmla="*/ 1945476 w 5336376"/>
                <a:gd name="connsiteY158" fmla="*/ 3225800 h 3289300"/>
                <a:gd name="connsiteX159" fmla="*/ 1881976 w 5336376"/>
                <a:gd name="connsiteY159" fmla="*/ 3200400 h 3289300"/>
                <a:gd name="connsiteX160" fmla="*/ 1704176 w 5336376"/>
                <a:gd name="connsiteY160" fmla="*/ 3149600 h 3289300"/>
                <a:gd name="connsiteX161" fmla="*/ 1500976 w 5336376"/>
                <a:gd name="connsiteY161" fmla="*/ 3136900 h 3289300"/>
                <a:gd name="connsiteX162" fmla="*/ 1412076 w 5336376"/>
                <a:gd name="connsiteY162" fmla="*/ 3111500 h 3289300"/>
                <a:gd name="connsiteX163" fmla="*/ 1348576 w 5336376"/>
                <a:gd name="connsiteY163" fmla="*/ 3035300 h 3289300"/>
                <a:gd name="connsiteX164" fmla="*/ 1272376 w 5336376"/>
                <a:gd name="connsiteY164" fmla="*/ 3022600 h 3289300"/>
                <a:gd name="connsiteX165" fmla="*/ 1234276 w 5336376"/>
                <a:gd name="connsiteY165" fmla="*/ 3035300 h 3289300"/>
                <a:gd name="connsiteX166" fmla="*/ 1183476 w 5336376"/>
                <a:gd name="connsiteY166" fmla="*/ 3048000 h 3289300"/>
                <a:gd name="connsiteX167" fmla="*/ 1119976 w 5336376"/>
                <a:gd name="connsiteY167" fmla="*/ 3136900 h 3289300"/>
                <a:gd name="connsiteX168" fmla="*/ 1107276 w 5336376"/>
                <a:gd name="connsiteY168" fmla="*/ 3200400 h 3289300"/>
                <a:gd name="connsiteX169" fmla="*/ 1081876 w 5336376"/>
                <a:gd name="connsiteY169" fmla="*/ 3238500 h 3289300"/>
                <a:gd name="connsiteX170" fmla="*/ 1056476 w 5336376"/>
                <a:gd name="connsiteY170" fmla="*/ 3289300 h 3289300"/>
                <a:gd name="connsiteX171" fmla="*/ 1031076 w 5336376"/>
                <a:gd name="connsiteY171" fmla="*/ 3238500 h 3289300"/>
                <a:gd name="connsiteX172" fmla="*/ 980276 w 5336376"/>
                <a:gd name="connsiteY172" fmla="*/ 3060700 h 3289300"/>
                <a:gd name="connsiteX173" fmla="*/ 942176 w 5336376"/>
                <a:gd name="connsiteY173" fmla="*/ 3086100 h 3289300"/>
                <a:gd name="connsiteX174" fmla="*/ 777076 w 5336376"/>
                <a:gd name="connsiteY174" fmla="*/ 3086100 h 3289300"/>
                <a:gd name="connsiteX175" fmla="*/ 713576 w 5336376"/>
                <a:gd name="connsiteY175" fmla="*/ 3098800 h 3289300"/>
                <a:gd name="connsiteX176" fmla="*/ 688176 w 5336376"/>
                <a:gd name="connsiteY176" fmla="*/ 3136900 h 3289300"/>
                <a:gd name="connsiteX177" fmla="*/ 650076 w 5336376"/>
                <a:gd name="connsiteY177" fmla="*/ 3111500 h 3289300"/>
                <a:gd name="connsiteX178" fmla="*/ 548476 w 5336376"/>
                <a:gd name="connsiteY178" fmla="*/ 3060700 h 3289300"/>
                <a:gd name="connsiteX179" fmla="*/ 459576 w 5336376"/>
                <a:gd name="connsiteY179" fmla="*/ 3009900 h 3289300"/>
                <a:gd name="connsiteX180" fmla="*/ 396076 w 5336376"/>
                <a:gd name="connsiteY180" fmla="*/ 3073400 h 3289300"/>
                <a:gd name="connsiteX181" fmla="*/ 357976 w 5336376"/>
                <a:gd name="connsiteY181" fmla="*/ 3086100 h 3289300"/>
                <a:gd name="connsiteX182" fmla="*/ 243676 w 5336376"/>
                <a:gd name="connsiteY182" fmla="*/ 3086100 h 3289300"/>
                <a:gd name="connsiteX183" fmla="*/ 218276 w 5336376"/>
                <a:gd name="connsiteY183" fmla="*/ 3124200 h 3289300"/>
                <a:gd name="connsiteX184" fmla="*/ 192876 w 5336376"/>
                <a:gd name="connsiteY184" fmla="*/ 3086100 h 3289300"/>
                <a:gd name="connsiteX185" fmla="*/ 192876 w 5336376"/>
                <a:gd name="connsiteY185" fmla="*/ 2895600 h 3289300"/>
                <a:gd name="connsiteX186" fmla="*/ 256376 w 5336376"/>
                <a:gd name="connsiteY186" fmla="*/ 2857500 h 3289300"/>
                <a:gd name="connsiteX187" fmla="*/ 307176 w 5336376"/>
                <a:gd name="connsiteY187" fmla="*/ 2844800 h 3289300"/>
                <a:gd name="connsiteX188" fmla="*/ 345276 w 5336376"/>
                <a:gd name="connsiteY188" fmla="*/ 2832100 h 3289300"/>
                <a:gd name="connsiteX189" fmla="*/ 370676 w 5336376"/>
                <a:gd name="connsiteY189" fmla="*/ 2794000 h 3289300"/>
                <a:gd name="connsiteX190" fmla="*/ 332576 w 5336376"/>
                <a:gd name="connsiteY190" fmla="*/ 2781300 h 3289300"/>
                <a:gd name="connsiteX191" fmla="*/ 307176 w 5336376"/>
                <a:gd name="connsiteY191" fmla="*/ 2743200 h 3289300"/>
                <a:gd name="connsiteX192" fmla="*/ 269076 w 5336376"/>
                <a:gd name="connsiteY192" fmla="*/ 2717800 h 3289300"/>
                <a:gd name="connsiteX193" fmla="*/ 230976 w 5336376"/>
                <a:gd name="connsiteY193" fmla="*/ 2679700 h 3289300"/>
                <a:gd name="connsiteX194" fmla="*/ 154776 w 5336376"/>
                <a:gd name="connsiteY194" fmla="*/ 2628900 h 3289300"/>
                <a:gd name="connsiteX195" fmla="*/ 180176 w 5336376"/>
                <a:gd name="connsiteY195" fmla="*/ 2590800 h 3289300"/>
                <a:gd name="connsiteX196" fmla="*/ 218276 w 5336376"/>
                <a:gd name="connsiteY196" fmla="*/ 2501900 h 3289300"/>
                <a:gd name="connsiteX197" fmla="*/ 192876 w 5336376"/>
                <a:gd name="connsiteY197" fmla="*/ 2298700 h 3289300"/>
                <a:gd name="connsiteX198" fmla="*/ 129376 w 5336376"/>
                <a:gd name="connsiteY198" fmla="*/ 2286000 h 3289300"/>
                <a:gd name="connsiteX199" fmla="*/ 116676 w 5336376"/>
                <a:gd name="connsiteY199" fmla="*/ 2247900 h 3289300"/>
                <a:gd name="connsiteX200" fmla="*/ 192876 w 5336376"/>
                <a:gd name="connsiteY200" fmla="*/ 2171700 h 3289300"/>
                <a:gd name="connsiteX201" fmla="*/ 218276 w 5336376"/>
                <a:gd name="connsiteY201" fmla="*/ 2133600 h 3289300"/>
                <a:gd name="connsiteX202" fmla="*/ 205576 w 5336376"/>
                <a:gd name="connsiteY202" fmla="*/ 2019300 h 3289300"/>
                <a:gd name="connsiteX203" fmla="*/ 167476 w 5336376"/>
                <a:gd name="connsiteY203" fmla="*/ 1968500 h 3289300"/>
                <a:gd name="connsiteX204" fmla="*/ 154776 w 5336376"/>
                <a:gd name="connsiteY204" fmla="*/ 1930400 h 3289300"/>
                <a:gd name="connsiteX205" fmla="*/ 167476 w 5336376"/>
                <a:gd name="connsiteY205" fmla="*/ 1765300 h 3289300"/>
                <a:gd name="connsiteX206" fmla="*/ 192876 w 5336376"/>
                <a:gd name="connsiteY206" fmla="*/ 1727200 h 3289300"/>
                <a:gd name="connsiteX207" fmla="*/ 205576 w 5336376"/>
                <a:gd name="connsiteY207" fmla="*/ 1625600 h 3289300"/>
                <a:gd name="connsiteX208" fmla="*/ 256376 w 5336376"/>
                <a:gd name="connsiteY208" fmla="*/ 1612900 h 3289300"/>
                <a:gd name="connsiteX209" fmla="*/ 256376 w 5336376"/>
                <a:gd name="connsiteY209" fmla="*/ 1422400 h 3289300"/>
                <a:gd name="connsiteX210" fmla="*/ 230976 w 5336376"/>
                <a:gd name="connsiteY210" fmla="*/ 1384300 h 3289300"/>
                <a:gd name="connsiteX211" fmla="*/ 205576 w 5336376"/>
                <a:gd name="connsiteY211" fmla="*/ 1295400 h 3289300"/>
                <a:gd name="connsiteX212" fmla="*/ 154776 w 5336376"/>
                <a:gd name="connsiteY212" fmla="*/ 1244600 h 3289300"/>
                <a:gd name="connsiteX213" fmla="*/ 167476 w 5336376"/>
                <a:gd name="connsiteY213" fmla="*/ 1206500 h 3289300"/>
                <a:gd name="connsiteX214" fmla="*/ 332576 w 5336376"/>
                <a:gd name="connsiteY214" fmla="*/ 1155700 h 3289300"/>
                <a:gd name="connsiteX215" fmla="*/ 307176 w 5336376"/>
                <a:gd name="connsiteY215" fmla="*/ 1117600 h 3289300"/>
                <a:gd name="connsiteX216" fmla="*/ 294476 w 5336376"/>
                <a:gd name="connsiteY216" fmla="*/ 1041400 h 3289300"/>
                <a:gd name="connsiteX217" fmla="*/ 195588 w 5336376"/>
                <a:gd name="connsiteY217" fmla="*/ 982452 h 3289300"/>
                <a:gd name="connsiteX218" fmla="*/ 136083 w 5336376"/>
                <a:gd name="connsiteY218" fmla="*/ 926829 h 3289300"/>
                <a:gd name="connsiteX219" fmla="*/ 76578 w 5336376"/>
                <a:gd name="connsiteY219" fmla="*/ 884926 h 3289300"/>
                <a:gd name="connsiteX220" fmla="*/ 129376 w 5336376"/>
                <a:gd name="connsiteY220" fmla="*/ 850900 h 3289300"/>
                <a:gd name="connsiteX221" fmla="*/ 218276 w 5336376"/>
                <a:gd name="connsiteY221" fmla="*/ 838200 h 3289300"/>
                <a:gd name="connsiteX222" fmla="*/ 256376 w 5336376"/>
                <a:gd name="connsiteY222" fmla="*/ 825500 h 3289300"/>
                <a:gd name="connsiteX223" fmla="*/ 264937 w 5336376"/>
                <a:gd name="connsiteY223" fmla="*/ 791474 h 3289300"/>
                <a:gd name="connsiteX224" fmla="*/ 312455 w 5336376"/>
                <a:gd name="connsiteY224" fmla="*/ 786652 h 3289300"/>
                <a:gd name="connsiteX225" fmla="*/ 290408 w 5336376"/>
                <a:gd name="connsiteY225" fmla="*/ 755411 h 3289300"/>
                <a:gd name="connsiteX226" fmla="*/ 232259 w 5336376"/>
                <a:gd name="connsiteY226" fmla="*/ 725189 h 3289300"/>
                <a:gd name="connsiteX227" fmla="*/ 174111 w 5336376"/>
                <a:gd name="connsiteY227" fmla="*/ 665493 h 3289300"/>
                <a:gd name="connsiteX228" fmla="*/ 218276 w 5336376"/>
                <a:gd name="connsiteY228" fmla="*/ 622300 h 3289300"/>
                <a:gd name="connsiteX229" fmla="*/ 230976 w 5336376"/>
                <a:gd name="connsiteY229" fmla="*/ 584200 h 3289300"/>
                <a:gd name="connsiteX230" fmla="*/ 180818 w 5336376"/>
                <a:gd name="connsiteY230" fmla="*/ 542026 h 3289300"/>
                <a:gd name="connsiteX231" fmla="*/ 144716 w 5336376"/>
                <a:gd name="connsiteY231" fmla="*/ 469630 h 3289300"/>
                <a:gd name="connsiteX232" fmla="*/ 184172 w 5336376"/>
                <a:gd name="connsiteY232" fmla="*/ 423652 h 3289300"/>
                <a:gd name="connsiteX233" fmla="*/ 144074 w 5336376"/>
                <a:gd name="connsiteY233" fmla="*/ 372851 h 3289300"/>
                <a:gd name="connsiteX234" fmla="*/ 173541 w 5336376"/>
                <a:gd name="connsiteY234" fmla="*/ 341611 h 3289300"/>
                <a:gd name="connsiteX235" fmla="*/ 135441 w 5336376"/>
                <a:gd name="connsiteY235" fmla="*/ 298689 h 3289300"/>
                <a:gd name="connsiteX236" fmla="*/ 127469 w 5336376"/>
                <a:gd name="connsiteY236" fmla="*/ 247257 h 3289300"/>
                <a:gd name="connsiteX237" fmla="*/ 112753 w 5336376"/>
                <a:gd name="connsiteY237" fmla="*/ 203200 h 3289300"/>
                <a:gd name="connsiteX238" fmla="*/ 2376 w 5336376"/>
                <a:gd name="connsiteY238" fmla="*/ 165100 h 3289300"/>
                <a:gd name="connsiteX239" fmla="*/ 40476 w 5336376"/>
                <a:gd name="connsiteY239" fmla="*/ 152400 h 3289300"/>
                <a:gd name="connsiteX240" fmla="*/ 129376 w 5336376"/>
                <a:gd name="connsiteY240" fmla="*/ 139700 h 3289300"/>
                <a:gd name="connsiteX241" fmla="*/ 138794 w 5336376"/>
                <a:gd name="connsiteY241" fmla="*/ 118103 h 3289300"/>
                <a:gd name="connsiteX0" fmla="*/ 138794 w 5336376"/>
                <a:gd name="connsiteY0" fmla="*/ 118103 h 3289300"/>
                <a:gd name="connsiteX1" fmla="*/ 165550 w 5336376"/>
                <a:gd name="connsiteY1" fmla="*/ 158988 h 3289300"/>
                <a:gd name="connsiteX2" fmla="*/ 214281 w 5336376"/>
                <a:gd name="connsiteY2" fmla="*/ 132093 h 3289300"/>
                <a:gd name="connsiteX3" fmla="*/ 273785 w 5336376"/>
                <a:gd name="connsiteY3" fmla="*/ 160278 h 3289300"/>
                <a:gd name="connsiteX4" fmla="*/ 304537 w 5336376"/>
                <a:gd name="connsiteY4" fmla="*/ 116337 h 3289300"/>
                <a:gd name="connsiteX5" fmla="*/ 392795 w 5336376"/>
                <a:gd name="connsiteY5" fmla="*/ 176034 h 3289300"/>
                <a:gd name="connsiteX6" fmla="*/ 497676 w 5336376"/>
                <a:gd name="connsiteY6" fmla="*/ 177800 h 3289300"/>
                <a:gd name="connsiteX7" fmla="*/ 548476 w 5336376"/>
                <a:gd name="connsiteY7" fmla="*/ 190500 h 3289300"/>
                <a:gd name="connsiteX8" fmla="*/ 624676 w 5336376"/>
                <a:gd name="connsiteY8" fmla="*/ 165100 h 3289300"/>
                <a:gd name="connsiteX9" fmla="*/ 713576 w 5336376"/>
                <a:gd name="connsiteY9" fmla="*/ 152400 h 3289300"/>
                <a:gd name="connsiteX10" fmla="*/ 802476 w 5336376"/>
                <a:gd name="connsiteY10" fmla="*/ 139700 h 3289300"/>
                <a:gd name="connsiteX11" fmla="*/ 916776 w 5336376"/>
                <a:gd name="connsiteY11" fmla="*/ 152400 h 3289300"/>
                <a:gd name="connsiteX12" fmla="*/ 967576 w 5336376"/>
                <a:gd name="connsiteY12" fmla="*/ 228600 h 3289300"/>
                <a:gd name="connsiteX13" fmla="*/ 1005676 w 5336376"/>
                <a:gd name="connsiteY13" fmla="*/ 279400 h 3289300"/>
                <a:gd name="connsiteX14" fmla="*/ 1043776 w 5336376"/>
                <a:gd name="connsiteY14" fmla="*/ 152400 h 3289300"/>
                <a:gd name="connsiteX15" fmla="*/ 1069176 w 5336376"/>
                <a:gd name="connsiteY15" fmla="*/ 76200 h 3289300"/>
                <a:gd name="connsiteX16" fmla="*/ 1107276 w 5336376"/>
                <a:gd name="connsiteY16" fmla="*/ 0 h 3289300"/>
                <a:gd name="connsiteX17" fmla="*/ 1170776 w 5336376"/>
                <a:gd name="connsiteY17" fmla="*/ 50800 h 3289300"/>
                <a:gd name="connsiteX18" fmla="*/ 1297776 w 5336376"/>
                <a:gd name="connsiteY18" fmla="*/ 165100 h 3289300"/>
                <a:gd name="connsiteX19" fmla="*/ 1424776 w 5336376"/>
                <a:gd name="connsiteY19" fmla="*/ 152400 h 3289300"/>
                <a:gd name="connsiteX20" fmla="*/ 1462876 w 5336376"/>
                <a:gd name="connsiteY20" fmla="*/ 127000 h 3289300"/>
                <a:gd name="connsiteX21" fmla="*/ 1602576 w 5336376"/>
                <a:gd name="connsiteY21" fmla="*/ 139700 h 3289300"/>
                <a:gd name="connsiteX22" fmla="*/ 1615276 w 5336376"/>
                <a:gd name="connsiteY22" fmla="*/ 101600 h 3289300"/>
                <a:gd name="connsiteX23" fmla="*/ 1666076 w 5336376"/>
                <a:gd name="connsiteY23" fmla="*/ 177800 h 3289300"/>
                <a:gd name="connsiteX24" fmla="*/ 1716876 w 5336376"/>
                <a:gd name="connsiteY24" fmla="*/ 190500 h 3289300"/>
                <a:gd name="connsiteX25" fmla="*/ 1767676 w 5336376"/>
                <a:gd name="connsiteY25" fmla="*/ 152400 h 3289300"/>
                <a:gd name="connsiteX26" fmla="*/ 1818476 w 5336376"/>
                <a:gd name="connsiteY26" fmla="*/ 101600 h 3289300"/>
                <a:gd name="connsiteX27" fmla="*/ 1932776 w 5336376"/>
                <a:gd name="connsiteY27" fmla="*/ 114300 h 3289300"/>
                <a:gd name="connsiteX28" fmla="*/ 1958176 w 5336376"/>
                <a:gd name="connsiteY28" fmla="*/ 165100 h 3289300"/>
                <a:gd name="connsiteX29" fmla="*/ 2021676 w 5336376"/>
                <a:gd name="connsiteY29" fmla="*/ 177800 h 3289300"/>
                <a:gd name="connsiteX30" fmla="*/ 2110576 w 5336376"/>
                <a:gd name="connsiteY30" fmla="*/ 139700 h 3289300"/>
                <a:gd name="connsiteX31" fmla="*/ 2186776 w 5336376"/>
                <a:gd name="connsiteY31" fmla="*/ 127000 h 3289300"/>
                <a:gd name="connsiteX32" fmla="*/ 2339176 w 5336376"/>
                <a:gd name="connsiteY32" fmla="*/ 63500 h 3289300"/>
                <a:gd name="connsiteX33" fmla="*/ 2377276 w 5336376"/>
                <a:gd name="connsiteY33" fmla="*/ 50800 h 3289300"/>
                <a:gd name="connsiteX34" fmla="*/ 2428076 w 5336376"/>
                <a:gd name="connsiteY34" fmla="*/ 127000 h 3289300"/>
                <a:gd name="connsiteX35" fmla="*/ 2542376 w 5336376"/>
                <a:gd name="connsiteY35" fmla="*/ 114300 h 3289300"/>
                <a:gd name="connsiteX36" fmla="*/ 2618576 w 5336376"/>
                <a:gd name="connsiteY36" fmla="*/ 63500 h 3289300"/>
                <a:gd name="connsiteX37" fmla="*/ 2732876 w 5336376"/>
                <a:gd name="connsiteY37" fmla="*/ 50800 h 3289300"/>
                <a:gd name="connsiteX38" fmla="*/ 2770976 w 5336376"/>
                <a:gd name="connsiteY38" fmla="*/ 38100 h 3289300"/>
                <a:gd name="connsiteX39" fmla="*/ 2859876 w 5336376"/>
                <a:gd name="connsiteY39" fmla="*/ 114300 h 3289300"/>
                <a:gd name="connsiteX40" fmla="*/ 2948776 w 5336376"/>
                <a:gd name="connsiteY40" fmla="*/ 88900 h 3289300"/>
                <a:gd name="connsiteX41" fmla="*/ 2986876 w 5336376"/>
                <a:gd name="connsiteY41" fmla="*/ 101600 h 3289300"/>
                <a:gd name="connsiteX42" fmla="*/ 3024976 w 5336376"/>
                <a:gd name="connsiteY42" fmla="*/ 88900 h 3289300"/>
                <a:gd name="connsiteX43" fmla="*/ 3063076 w 5336376"/>
                <a:gd name="connsiteY43" fmla="*/ 63500 h 3289300"/>
                <a:gd name="connsiteX44" fmla="*/ 3101176 w 5336376"/>
                <a:gd name="connsiteY44" fmla="*/ 114300 h 3289300"/>
                <a:gd name="connsiteX45" fmla="*/ 3139276 w 5336376"/>
                <a:gd name="connsiteY45" fmla="*/ 139700 h 3289300"/>
                <a:gd name="connsiteX46" fmla="*/ 3215476 w 5336376"/>
                <a:gd name="connsiteY46" fmla="*/ 165100 h 3289300"/>
                <a:gd name="connsiteX47" fmla="*/ 3266276 w 5336376"/>
                <a:gd name="connsiteY47" fmla="*/ 139700 h 3289300"/>
                <a:gd name="connsiteX48" fmla="*/ 3380576 w 5336376"/>
                <a:gd name="connsiteY48" fmla="*/ 165100 h 3289300"/>
                <a:gd name="connsiteX49" fmla="*/ 3507576 w 5336376"/>
                <a:gd name="connsiteY49" fmla="*/ 152400 h 3289300"/>
                <a:gd name="connsiteX50" fmla="*/ 3558376 w 5336376"/>
                <a:gd name="connsiteY50" fmla="*/ 139700 h 3289300"/>
                <a:gd name="connsiteX51" fmla="*/ 3596476 w 5336376"/>
                <a:gd name="connsiteY51" fmla="*/ 101600 h 3289300"/>
                <a:gd name="connsiteX52" fmla="*/ 3609176 w 5336376"/>
                <a:gd name="connsiteY52" fmla="*/ 63500 h 3289300"/>
                <a:gd name="connsiteX53" fmla="*/ 3685376 w 5336376"/>
                <a:gd name="connsiteY53" fmla="*/ 114300 h 3289300"/>
                <a:gd name="connsiteX54" fmla="*/ 3723476 w 5336376"/>
                <a:gd name="connsiteY54" fmla="*/ 215900 h 3289300"/>
                <a:gd name="connsiteX55" fmla="*/ 3748876 w 5336376"/>
                <a:gd name="connsiteY55" fmla="*/ 254000 h 3289300"/>
                <a:gd name="connsiteX56" fmla="*/ 3761576 w 5336376"/>
                <a:gd name="connsiteY56" fmla="*/ 292100 h 3289300"/>
                <a:gd name="connsiteX57" fmla="*/ 3799676 w 5336376"/>
                <a:gd name="connsiteY57" fmla="*/ 317500 h 3289300"/>
                <a:gd name="connsiteX58" fmla="*/ 3837776 w 5336376"/>
                <a:gd name="connsiteY58" fmla="*/ 355600 h 3289300"/>
                <a:gd name="connsiteX59" fmla="*/ 3913976 w 5336376"/>
                <a:gd name="connsiteY59" fmla="*/ 330200 h 3289300"/>
                <a:gd name="connsiteX60" fmla="*/ 3939376 w 5336376"/>
                <a:gd name="connsiteY60" fmla="*/ 381000 h 3289300"/>
                <a:gd name="connsiteX61" fmla="*/ 3964776 w 5336376"/>
                <a:gd name="connsiteY61" fmla="*/ 444500 h 3289300"/>
                <a:gd name="connsiteX62" fmla="*/ 3977476 w 5336376"/>
                <a:gd name="connsiteY62" fmla="*/ 533400 h 3289300"/>
                <a:gd name="connsiteX63" fmla="*/ 4002876 w 5336376"/>
                <a:gd name="connsiteY63" fmla="*/ 571500 h 3289300"/>
                <a:gd name="connsiteX64" fmla="*/ 4053676 w 5336376"/>
                <a:gd name="connsiteY64" fmla="*/ 469900 h 3289300"/>
                <a:gd name="connsiteX65" fmla="*/ 4079076 w 5336376"/>
                <a:gd name="connsiteY65" fmla="*/ 355600 h 3289300"/>
                <a:gd name="connsiteX66" fmla="*/ 4104476 w 5336376"/>
                <a:gd name="connsiteY66" fmla="*/ 292100 h 3289300"/>
                <a:gd name="connsiteX67" fmla="*/ 4117176 w 5336376"/>
                <a:gd name="connsiteY67" fmla="*/ 203200 h 3289300"/>
                <a:gd name="connsiteX68" fmla="*/ 4129876 w 5336376"/>
                <a:gd name="connsiteY68" fmla="*/ 152400 h 3289300"/>
                <a:gd name="connsiteX69" fmla="*/ 4155276 w 5336376"/>
                <a:gd name="connsiteY69" fmla="*/ 190500 h 3289300"/>
                <a:gd name="connsiteX70" fmla="*/ 4231476 w 5336376"/>
                <a:gd name="connsiteY70" fmla="*/ 228600 h 3289300"/>
                <a:gd name="connsiteX71" fmla="*/ 4320376 w 5336376"/>
                <a:gd name="connsiteY71" fmla="*/ 203200 h 3289300"/>
                <a:gd name="connsiteX72" fmla="*/ 4333076 w 5336376"/>
                <a:gd name="connsiteY72" fmla="*/ 165100 h 3289300"/>
                <a:gd name="connsiteX73" fmla="*/ 4371176 w 5336376"/>
                <a:gd name="connsiteY73" fmla="*/ 139700 h 3289300"/>
                <a:gd name="connsiteX74" fmla="*/ 4409276 w 5336376"/>
                <a:gd name="connsiteY74" fmla="*/ 177800 h 3289300"/>
                <a:gd name="connsiteX75" fmla="*/ 4434676 w 5336376"/>
                <a:gd name="connsiteY75" fmla="*/ 215900 h 3289300"/>
                <a:gd name="connsiteX76" fmla="*/ 4472776 w 5336376"/>
                <a:gd name="connsiteY76" fmla="*/ 139700 h 3289300"/>
                <a:gd name="connsiteX77" fmla="*/ 4510876 w 5336376"/>
                <a:gd name="connsiteY77" fmla="*/ 127000 h 3289300"/>
                <a:gd name="connsiteX78" fmla="*/ 4587076 w 5336376"/>
                <a:gd name="connsiteY78" fmla="*/ 152400 h 3289300"/>
                <a:gd name="connsiteX79" fmla="*/ 4701376 w 5336376"/>
                <a:gd name="connsiteY79" fmla="*/ 165100 h 3289300"/>
                <a:gd name="connsiteX80" fmla="*/ 4726776 w 5336376"/>
                <a:gd name="connsiteY80" fmla="*/ 215900 h 3289300"/>
                <a:gd name="connsiteX81" fmla="*/ 4790276 w 5336376"/>
                <a:gd name="connsiteY81" fmla="*/ 317500 h 3289300"/>
                <a:gd name="connsiteX82" fmla="*/ 4866476 w 5336376"/>
                <a:gd name="connsiteY82" fmla="*/ 304800 h 3289300"/>
                <a:gd name="connsiteX83" fmla="*/ 4904576 w 5336376"/>
                <a:gd name="connsiteY83" fmla="*/ 292100 h 3289300"/>
                <a:gd name="connsiteX84" fmla="*/ 4955376 w 5336376"/>
                <a:gd name="connsiteY84" fmla="*/ 304800 h 3289300"/>
                <a:gd name="connsiteX85" fmla="*/ 5056976 w 5336376"/>
                <a:gd name="connsiteY85" fmla="*/ 330200 h 3289300"/>
                <a:gd name="connsiteX86" fmla="*/ 5107776 w 5336376"/>
                <a:gd name="connsiteY86" fmla="*/ 698500 h 3289300"/>
                <a:gd name="connsiteX87" fmla="*/ 5171276 w 5336376"/>
                <a:gd name="connsiteY87" fmla="*/ 749300 h 3289300"/>
                <a:gd name="connsiteX88" fmla="*/ 5310976 w 5336376"/>
                <a:gd name="connsiteY88" fmla="*/ 825500 h 3289300"/>
                <a:gd name="connsiteX89" fmla="*/ 5272876 w 5336376"/>
                <a:gd name="connsiteY89" fmla="*/ 901700 h 3289300"/>
                <a:gd name="connsiteX90" fmla="*/ 5285576 w 5336376"/>
                <a:gd name="connsiteY90" fmla="*/ 977900 h 3289300"/>
                <a:gd name="connsiteX91" fmla="*/ 5298276 w 5336376"/>
                <a:gd name="connsiteY91" fmla="*/ 1231900 h 3289300"/>
                <a:gd name="connsiteX92" fmla="*/ 5272876 w 5336376"/>
                <a:gd name="connsiteY92" fmla="*/ 1308100 h 3289300"/>
                <a:gd name="connsiteX93" fmla="*/ 5260176 w 5336376"/>
                <a:gd name="connsiteY93" fmla="*/ 1397000 h 3289300"/>
                <a:gd name="connsiteX94" fmla="*/ 5310976 w 5336376"/>
                <a:gd name="connsiteY94" fmla="*/ 1473200 h 3289300"/>
                <a:gd name="connsiteX95" fmla="*/ 5336376 w 5336376"/>
                <a:gd name="connsiteY95" fmla="*/ 1511300 h 3289300"/>
                <a:gd name="connsiteX96" fmla="*/ 5323676 w 5336376"/>
                <a:gd name="connsiteY96" fmla="*/ 1752600 h 3289300"/>
                <a:gd name="connsiteX97" fmla="*/ 5310976 w 5336376"/>
                <a:gd name="connsiteY97" fmla="*/ 1790700 h 3289300"/>
                <a:gd name="connsiteX98" fmla="*/ 5272876 w 5336376"/>
                <a:gd name="connsiteY98" fmla="*/ 1816100 h 3289300"/>
                <a:gd name="connsiteX99" fmla="*/ 5260176 w 5336376"/>
                <a:gd name="connsiteY99" fmla="*/ 1854200 h 3289300"/>
                <a:gd name="connsiteX100" fmla="*/ 5298276 w 5336376"/>
                <a:gd name="connsiteY100" fmla="*/ 1943100 h 3289300"/>
                <a:gd name="connsiteX101" fmla="*/ 5285576 w 5336376"/>
                <a:gd name="connsiteY101" fmla="*/ 2032000 h 3289300"/>
                <a:gd name="connsiteX102" fmla="*/ 5260176 w 5336376"/>
                <a:gd name="connsiteY102" fmla="*/ 2108200 h 3289300"/>
                <a:gd name="connsiteX103" fmla="*/ 5260176 w 5336376"/>
                <a:gd name="connsiteY103" fmla="*/ 2387600 h 3289300"/>
                <a:gd name="connsiteX104" fmla="*/ 5234776 w 5336376"/>
                <a:gd name="connsiteY104" fmla="*/ 2463800 h 3289300"/>
                <a:gd name="connsiteX105" fmla="*/ 5285576 w 5336376"/>
                <a:gd name="connsiteY105" fmla="*/ 2514600 h 3289300"/>
                <a:gd name="connsiteX106" fmla="*/ 5323676 w 5336376"/>
                <a:gd name="connsiteY106" fmla="*/ 2540000 h 3289300"/>
                <a:gd name="connsiteX107" fmla="*/ 5310976 w 5336376"/>
                <a:gd name="connsiteY107" fmla="*/ 2603500 h 3289300"/>
                <a:gd name="connsiteX108" fmla="*/ 5285576 w 5336376"/>
                <a:gd name="connsiteY108" fmla="*/ 2679700 h 3289300"/>
                <a:gd name="connsiteX109" fmla="*/ 5298276 w 5336376"/>
                <a:gd name="connsiteY109" fmla="*/ 2806700 h 3289300"/>
                <a:gd name="connsiteX110" fmla="*/ 5260176 w 5336376"/>
                <a:gd name="connsiteY110" fmla="*/ 2832100 h 3289300"/>
                <a:gd name="connsiteX111" fmla="*/ 5247476 w 5336376"/>
                <a:gd name="connsiteY111" fmla="*/ 2870200 h 3289300"/>
                <a:gd name="connsiteX112" fmla="*/ 5234776 w 5336376"/>
                <a:gd name="connsiteY112" fmla="*/ 3073400 h 3289300"/>
                <a:gd name="connsiteX113" fmla="*/ 5183976 w 5336376"/>
                <a:gd name="connsiteY113" fmla="*/ 3098800 h 3289300"/>
                <a:gd name="connsiteX114" fmla="*/ 5006176 w 5336376"/>
                <a:gd name="connsiteY114" fmla="*/ 3111500 h 3289300"/>
                <a:gd name="connsiteX115" fmla="*/ 4942676 w 5336376"/>
                <a:gd name="connsiteY115" fmla="*/ 3073400 h 3289300"/>
                <a:gd name="connsiteX116" fmla="*/ 4904576 w 5336376"/>
                <a:gd name="connsiteY116" fmla="*/ 3098800 h 3289300"/>
                <a:gd name="connsiteX117" fmla="*/ 4841076 w 5336376"/>
                <a:gd name="connsiteY117" fmla="*/ 3111500 h 3289300"/>
                <a:gd name="connsiteX118" fmla="*/ 4777576 w 5336376"/>
                <a:gd name="connsiteY118" fmla="*/ 3149600 h 3289300"/>
                <a:gd name="connsiteX119" fmla="*/ 4714076 w 5336376"/>
                <a:gd name="connsiteY119" fmla="*/ 3263900 h 3289300"/>
                <a:gd name="connsiteX120" fmla="*/ 4663276 w 5336376"/>
                <a:gd name="connsiteY120" fmla="*/ 3251200 h 3289300"/>
                <a:gd name="connsiteX121" fmla="*/ 4574376 w 5336376"/>
                <a:gd name="connsiteY121" fmla="*/ 3213100 h 3289300"/>
                <a:gd name="connsiteX122" fmla="*/ 4510876 w 5336376"/>
                <a:gd name="connsiteY122" fmla="*/ 3225800 h 3289300"/>
                <a:gd name="connsiteX123" fmla="*/ 4460076 w 5336376"/>
                <a:gd name="connsiteY123" fmla="*/ 3187700 h 3289300"/>
                <a:gd name="connsiteX124" fmla="*/ 4421976 w 5336376"/>
                <a:gd name="connsiteY124" fmla="*/ 3162300 h 3289300"/>
                <a:gd name="connsiteX125" fmla="*/ 4345776 w 5336376"/>
                <a:gd name="connsiteY125" fmla="*/ 3175000 h 3289300"/>
                <a:gd name="connsiteX126" fmla="*/ 4333076 w 5336376"/>
                <a:gd name="connsiteY126" fmla="*/ 3136900 h 3289300"/>
                <a:gd name="connsiteX127" fmla="*/ 4256876 w 5336376"/>
                <a:gd name="connsiteY127" fmla="*/ 3149600 h 3289300"/>
                <a:gd name="connsiteX128" fmla="*/ 4218776 w 5336376"/>
                <a:gd name="connsiteY128" fmla="*/ 3175000 h 3289300"/>
                <a:gd name="connsiteX129" fmla="*/ 4028276 w 5336376"/>
                <a:gd name="connsiteY129" fmla="*/ 3149600 h 3289300"/>
                <a:gd name="connsiteX130" fmla="*/ 3964776 w 5336376"/>
                <a:gd name="connsiteY130" fmla="*/ 3124200 h 3289300"/>
                <a:gd name="connsiteX131" fmla="*/ 3926676 w 5336376"/>
                <a:gd name="connsiteY131" fmla="*/ 3098800 h 3289300"/>
                <a:gd name="connsiteX132" fmla="*/ 3888576 w 5336376"/>
                <a:gd name="connsiteY132" fmla="*/ 3111500 h 3289300"/>
                <a:gd name="connsiteX133" fmla="*/ 3634576 w 5336376"/>
                <a:gd name="connsiteY133" fmla="*/ 3136900 h 3289300"/>
                <a:gd name="connsiteX134" fmla="*/ 3583776 w 5336376"/>
                <a:gd name="connsiteY134" fmla="*/ 3149600 h 3289300"/>
                <a:gd name="connsiteX135" fmla="*/ 3507576 w 5336376"/>
                <a:gd name="connsiteY135" fmla="*/ 3111500 h 3289300"/>
                <a:gd name="connsiteX136" fmla="*/ 3393276 w 5336376"/>
                <a:gd name="connsiteY136" fmla="*/ 3124200 h 3289300"/>
                <a:gd name="connsiteX137" fmla="*/ 3342476 w 5336376"/>
                <a:gd name="connsiteY137" fmla="*/ 3009900 h 3289300"/>
                <a:gd name="connsiteX138" fmla="*/ 3317076 w 5336376"/>
                <a:gd name="connsiteY138" fmla="*/ 2933700 h 3289300"/>
                <a:gd name="connsiteX139" fmla="*/ 3304376 w 5336376"/>
                <a:gd name="connsiteY139" fmla="*/ 2971800 h 3289300"/>
                <a:gd name="connsiteX140" fmla="*/ 3291676 w 5336376"/>
                <a:gd name="connsiteY140" fmla="*/ 3022600 h 3289300"/>
                <a:gd name="connsiteX141" fmla="*/ 3240876 w 5336376"/>
                <a:gd name="connsiteY141" fmla="*/ 3213100 h 3289300"/>
                <a:gd name="connsiteX142" fmla="*/ 3177376 w 5336376"/>
                <a:gd name="connsiteY142" fmla="*/ 3200400 h 3289300"/>
                <a:gd name="connsiteX143" fmla="*/ 3088476 w 5336376"/>
                <a:gd name="connsiteY143" fmla="*/ 3136900 h 3289300"/>
                <a:gd name="connsiteX144" fmla="*/ 3050376 w 5336376"/>
                <a:gd name="connsiteY144" fmla="*/ 3124200 h 3289300"/>
                <a:gd name="connsiteX145" fmla="*/ 2986876 w 5336376"/>
                <a:gd name="connsiteY145" fmla="*/ 3136900 h 3289300"/>
                <a:gd name="connsiteX146" fmla="*/ 2961476 w 5336376"/>
                <a:gd name="connsiteY146" fmla="*/ 3175000 h 3289300"/>
                <a:gd name="connsiteX147" fmla="*/ 2923376 w 5336376"/>
                <a:gd name="connsiteY147" fmla="*/ 3200400 h 3289300"/>
                <a:gd name="connsiteX148" fmla="*/ 2821776 w 5336376"/>
                <a:gd name="connsiteY148" fmla="*/ 3200400 h 3289300"/>
                <a:gd name="connsiteX149" fmla="*/ 2758276 w 5336376"/>
                <a:gd name="connsiteY149" fmla="*/ 3175000 h 3289300"/>
                <a:gd name="connsiteX150" fmla="*/ 2656676 w 5336376"/>
                <a:gd name="connsiteY150" fmla="*/ 3136900 h 3289300"/>
                <a:gd name="connsiteX151" fmla="*/ 2618576 w 5336376"/>
                <a:gd name="connsiteY151" fmla="*/ 3111500 h 3289300"/>
                <a:gd name="connsiteX152" fmla="*/ 2377276 w 5336376"/>
                <a:gd name="connsiteY152" fmla="*/ 3098800 h 3289300"/>
                <a:gd name="connsiteX153" fmla="*/ 2237576 w 5336376"/>
                <a:gd name="connsiteY153" fmla="*/ 3124200 h 3289300"/>
                <a:gd name="connsiteX154" fmla="*/ 2212176 w 5336376"/>
                <a:gd name="connsiteY154" fmla="*/ 3162300 h 3289300"/>
                <a:gd name="connsiteX155" fmla="*/ 2161376 w 5336376"/>
                <a:gd name="connsiteY155" fmla="*/ 3187700 h 3289300"/>
                <a:gd name="connsiteX156" fmla="*/ 2008976 w 5336376"/>
                <a:gd name="connsiteY156" fmla="*/ 3213100 h 3289300"/>
                <a:gd name="connsiteX157" fmla="*/ 1983576 w 5336376"/>
                <a:gd name="connsiteY157" fmla="*/ 3251200 h 3289300"/>
                <a:gd name="connsiteX158" fmla="*/ 1945476 w 5336376"/>
                <a:gd name="connsiteY158" fmla="*/ 3225800 h 3289300"/>
                <a:gd name="connsiteX159" fmla="*/ 1881976 w 5336376"/>
                <a:gd name="connsiteY159" fmla="*/ 3200400 h 3289300"/>
                <a:gd name="connsiteX160" fmla="*/ 1704176 w 5336376"/>
                <a:gd name="connsiteY160" fmla="*/ 3149600 h 3289300"/>
                <a:gd name="connsiteX161" fmla="*/ 1500976 w 5336376"/>
                <a:gd name="connsiteY161" fmla="*/ 3136900 h 3289300"/>
                <a:gd name="connsiteX162" fmla="*/ 1412076 w 5336376"/>
                <a:gd name="connsiteY162" fmla="*/ 3111500 h 3289300"/>
                <a:gd name="connsiteX163" fmla="*/ 1348576 w 5336376"/>
                <a:gd name="connsiteY163" fmla="*/ 3035300 h 3289300"/>
                <a:gd name="connsiteX164" fmla="*/ 1272376 w 5336376"/>
                <a:gd name="connsiteY164" fmla="*/ 3022600 h 3289300"/>
                <a:gd name="connsiteX165" fmla="*/ 1234276 w 5336376"/>
                <a:gd name="connsiteY165" fmla="*/ 3035300 h 3289300"/>
                <a:gd name="connsiteX166" fmla="*/ 1183476 w 5336376"/>
                <a:gd name="connsiteY166" fmla="*/ 3048000 h 3289300"/>
                <a:gd name="connsiteX167" fmla="*/ 1119976 w 5336376"/>
                <a:gd name="connsiteY167" fmla="*/ 3136900 h 3289300"/>
                <a:gd name="connsiteX168" fmla="*/ 1107276 w 5336376"/>
                <a:gd name="connsiteY168" fmla="*/ 3200400 h 3289300"/>
                <a:gd name="connsiteX169" fmla="*/ 1081876 w 5336376"/>
                <a:gd name="connsiteY169" fmla="*/ 3238500 h 3289300"/>
                <a:gd name="connsiteX170" fmla="*/ 1056476 w 5336376"/>
                <a:gd name="connsiteY170" fmla="*/ 3289300 h 3289300"/>
                <a:gd name="connsiteX171" fmla="*/ 1031076 w 5336376"/>
                <a:gd name="connsiteY171" fmla="*/ 3238500 h 3289300"/>
                <a:gd name="connsiteX172" fmla="*/ 980276 w 5336376"/>
                <a:gd name="connsiteY172" fmla="*/ 3060700 h 3289300"/>
                <a:gd name="connsiteX173" fmla="*/ 942176 w 5336376"/>
                <a:gd name="connsiteY173" fmla="*/ 3086100 h 3289300"/>
                <a:gd name="connsiteX174" fmla="*/ 777076 w 5336376"/>
                <a:gd name="connsiteY174" fmla="*/ 3086100 h 3289300"/>
                <a:gd name="connsiteX175" fmla="*/ 713576 w 5336376"/>
                <a:gd name="connsiteY175" fmla="*/ 3098800 h 3289300"/>
                <a:gd name="connsiteX176" fmla="*/ 688176 w 5336376"/>
                <a:gd name="connsiteY176" fmla="*/ 3136900 h 3289300"/>
                <a:gd name="connsiteX177" fmla="*/ 650076 w 5336376"/>
                <a:gd name="connsiteY177" fmla="*/ 3111500 h 3289300"/>
                <a:gd name="connsiteX178" fmla="*/ 548476 w 5336376"/>
                <a:gd name="connsiteY178" fmla="*/ 3060700 h 3289300"/>
                <a:gd name="connsiteX179" fmla="*/ 459576 w 5336376"/>
                <a:gd name="connsiteY179" fmla="*/ 3009900 h 3289300"/>
                <a:gd name="connsiteX180" fmla="*/ 396076 w 5336376"/>
                <a:gd name="connsiteY180" fmla="*/ 3073400 h 3289300"/>
                <a:gd name="connsiteX181" fmla="*/ 357976 w 5336376"/>
                <a:gd name="connsiteY181" fmla="*/ 3086100 h 3289300"/>
                <a:gd name="connsiteX182" fmla="*/ 243676 w 5336376"/>
                <a:gd name="connsiteY182" fmla="*/ 3086100 h 3289300"/>
                <a:gd name="connsiteX183" fmla="*/ 218276 w 5336376"/>
                <a:gd name="connsiteY183" fmla="*/ 3124200 h 3289300"/>
                <a:gd name="connsiteX184" fmla="*/ 192876 w 5336376"/>
                <a:gd name="connsiteY184" fmla="*/ 3086100 h 3289300"/>
                <a:gd name="connsiteX185" fmla="*/ 192876 w 5336376"/>
                <a:gd name="connsiteY185" fmla="*/ 2895600 h 3289300"/>
                <a:gd name="connsiteX186" fmla="*/ 256376 w 5336376"/>
                <a:gd name="connsiteY186" fmla="*/ 2857500 h 3289300"/>
                <a:gd name="connsiteX187" fmla="*/ 307176 w 5336376"/>
                <a:gd name="connsiteY187" fmla="*/ 2844800 h 3289300"/>
                <a:gd name="connsiteX188" fmla="*/ 345276 w 5336376"/>
                <a:gd name="connsiteY188" fmla="*/ 2832100 h 3289300"/>
                <a:gd name="connsiteX189" fmla="*/ 370676 w 5336376"/>
                <a:gd name="connsiteY189" fmla="*/ 2794000 h 3289300"/>
                <a:gd name="connsiteX190" fmla="*/ 332576 w 5336376"/>
                <a:gd name="connsiteY190" fmla="*/ 2781300 h 3289300"/>
                <a:gd name="connsiteX191" fmla="*/ 307176 w 5336376"/>
                <a:gd name="connsiteY191" fmla="*/ 2743200 h 3289300"/>
                <a:gd name="connsiteX192" fmla="*/ 269076 w 5336376"/>
                <a:gd name="connsiteY192" fmla="*/ 2717800 h 3289300"/>
                <a:gd name="connsiteX193" fmla="*/ 230976 w 5336376"/>
                <a:gd name="connsiteY193" fmla="*/ 2679700 h 3289300"/>
                <a:gd name="connsiteX194" fmla="*/ 154776 w 5336376"/>
                <a:gd name="connsiteY194" fmla="*/ 2628900 h 3289300"/>
                <a:gd name="connsiteX195" fmla="*/ 180176 w 5336376"/>
                <a:gd name="connsiteY195" fmla="*/ 2590800 h 3289300"/>
                <a:gd name="connsiteX196" fmla="*/ 218276 w 5336376"/>
                <a:gd name="connsiteY196" fmla="*/ 2501900 h 3289300"/>
                <a:gd name="connsiteX197" fmla="*/ 192876 w 5336376"/>
                <a:gd name="connsiteY197" fmla="*/ 2298700 h 3289300"/>
                <a:gd name="connsiteX198" fmla="*/ 129376 w 5336376"/>
                <a:gd name="connsiteY198" fmla="*/ 2286000 h 3289300"/>
                <a:gd name="connsiteX199" fmla="*/ 116676 w 5336376"/>
                <a:gd name="connsiteY199" fmla="*/ 2247900 h 3289300"/>
                <a:gd name="connsiteX200" fmla="*/ 192876 w 5336376"/>
                <a:gd name="connsiteY200" fmla="*/ 2171700 h 3289300"/>
                <a:gd name="connsiteX201" fmla="*/ 218276 w 5336376"/>
                <a:gd name="connsiteY201" fmla="*/ 2133600 h 3289300"/>
                <a:gd name="connsiteX202" fmla="*/ 205576 w 5336376"/>
                <a:gd name="connsiteY202" fmla="*/ 2019300 h 3289300"/>
                <a:gd name="connsiteX203" fmla="*/ 167476 w 5336376"/>
                <a:gd name="connsiteY203" fmla="*/ 1968500 h 3289300"/>
                <a:gd name="connsiteX204" fmla="*/ 154776 w 5336376"/>
                <a:gd name="connsiteY204" fmla="*/ 1930400 h 3289300"/>
                <a:gd name="connsiteX205" fmla="*/ 167476 w 5336376"/>
                <a:gd name="connsiteY205" fmla="*/ 1765300 h 3289300"/>
                <a:gd name="connsiteX206" fmla="*/ 192876 w 5336376"/>
                <a:gd name="connsiteY206" fmla="*/ 1727200 h 3289300"/>
                <a:gd name="connsiteX207" fmla="*/ 205576 w 5336376"/>
                <a:gd name="connsiteY207" fmla="*/ 1625600 h 3289300"/>
                <a:gd name="connsiteX208" fmla="*/ 256376 w 5336376"/>
                <a:gd name="connsiteY208" fmla="*/ 1612900 h 3289300"/>
                <a:gd name="connsiteX209" fmla="*/ 256376 w 5336376"/>
                <a:gd name="connsiteY209" fmla="*/ 1422400 h 3289300"/>
                <a:gd name="connsiteX210" fmla="*/ 230976 w 5336376"/>
                <a:gd name="connsiteY210" fmla="*/ 1384300 h 3289300"/>
                <a:gd name="connsiteX211" fmla="*/ 205576 w 5336376"/>
                <a:gd name="connsiteY211" fmla="*/ 1295400 h 3289300"/>
                <a:gd name="connsiteX212" fmla="*/ 154776 w 5336376"/>
                <a:gd name="connsiteY212" fmla="*/ 1244600 h 3289300"/>
                <a:gd name="connsiteX213" fmla="*/ 167476 w 5336376"/>
                <a:gd name="connsiteY213" fmla="*/ 1206500 h 3289300"/>
                <a:gd name="connsiteX214" fmla="*/ 332576 w 5336376"/>
                <a:gd name="connsiteY214" fmla="*/ 1155700 h 3289300"/>
                <a:gd name="connsiteX215" fmla="*/ 307176 w 5336376"/>
                <a:gd name="connsiteY215" fmla="*/ 1117600 h 3289300"/>
                <a:gd name="connsiteX216" fmla="*/ 294476 w 5336376"/>
                <a:gd name="connsiteY216" fmla="*/ 1041400 h 3289300"/>
                <a:gd name="connsiteX217" fmla="*/ 195588 w 5336376"/>
                <a:gd name="connsiteY217" fmla="*/ 982452 h 3289300"/>
                <a:gd name="connsiteX218" fmla="*/ 136083 w 5336376"/>
                <a:gd name="connsiteY218" fmla="*/ 926829 h 3289300"/>
                <a:gd name="connsiteX219" fmla="*/ 76578 w 5336376"/>
                <a:gd name="connsiteY219" fmla="*/ 884926 h 3289300"/>
                <a:gd name="connsiteX220" fmla="*/ 129376 w 5336376"/>
                <a:gd name="connsiteY220" fmla="*/ 850900 h 3289300"/>
                <a:gd name="connsiteX221" fmla="*/ 218276 w 5336376"/>
                <a:gd name="connsiteY221" fmla="*/ 838200 h 3289300"/>
                <a:gd name="connsiteX222" fmla="*/ 256376 w 5336376"/>
                <a:gd name="connsiteY222" fmla="*/ 825500 h 3289300"/>
                <a:gd name="connsiteX223" fmla="*/ 264937 w 5336376"/>
                <a:gd name="connsiteY223" fmla="*/ 791474 h 3289300"/>
                <a:gd name="connsiteX224" fmla="*/ 312455 w 5336376"/>
                <a:gd name="connsiteY224" fmla="*/ 786652 h 3289300"/>
                <a:gd name="connsiteX225" fmla="*/ 290408 w 5336376"/>
                <a:gd name="connsiteY225" fmla="*/ 755411 h 3289300"/>
                <a:gd name="connsiteX226" fmla="*/ 232259 w 5336376"/>
                <a:gd name="connsiteY226" fmla="*/ 725189 h 3289300"/>
                <a:gd name="connsiteX227" fmla="*/ 174111 w 5336376"/>
                <a:gd name="connsiteY227" fmla="*/ 665493 h 3289300"/>
                <a:gd name="connsiteX228" fmla="*/ 218276 w 5336376"/>
                <a:gd name="connsiteY228" fmla="*/ 622300 h 3289300"/>
                <a:gd name="connsiteX229" fmla="*/ 230976 w 5336376"/>
                <a:gd name="connsiteY229" fmla="*/ 584200 h 3289300"/>
                <a:gd name="connsiteX230" fmla="*/ 180818 w 5336376"/>
                <a:gd name="connsiteY230" fmla="*/ 542026 h 3289300"/>
                <a:gd name="connsiteX231" fmla="*/ 144716 w 5336376"/>
                <a:gd name="connsiteY231" fmla="*/ 469630 h 3289300"/>
                <a:gd name="connsiteX232" fmla="*/ 184172 w 5336376"/>
                <a:gd name="connsiteY232" fmla="*/ 423652 h 3289300"/>
                <a:gd name="connsiteX233" fmla="*/ 144074 w 5336376"/>
                <a:gd name="connsiteY233" fmla="*/ 372851 h 3289300"/>
                <a:gd name="connsiteX234" fmla="*/ 173541 w 5336376"/>
                <a:gd name="connsiteY234" fmla="*/ 341611 h 3289300"/>
                <a:gd name="connsiteX235" fmla="*/ 135441 w 5336376"/>
                <a:gd name="connsiteY235" fmla="*/ 298689 h 3289300"/>
                <a:gd name="connsiteX236" fmla="*/ 127469 w 5336376"/>
                <a:gd name="connsiteY236" fmla="*/ 247257 h 3289300"/>
                <a:gd name="connsiteX237" fmla="*/ 112753 w 5336376"/>
                <a:gd name="connsiteY237" fmla="*/ 203200 h 3289300"/>
                <a:gd name="connsiteX238" fmla="*/ 2376 w 5336376"/>
                <a:gd name="connsiteY238" fmla="*/ 165100 h 3289300"/>
                <a:gd name="connsiteX239" fmla="*/ 40476 w 5336376"/>
                <a:gd name="connsiteY239" fmla="*/ 152400 h 3289300"/>
                <a:gd name="connsiteX240" fmla="*/ 129376 w 5336376"/>
                <a:gd name="connsiteY240" fmla="*/ 139700 h 3289300"/>
                <a:gd name="connsiteX241" fmla="*/ 138794 w 5336376"/>
                <a:gd name="connsiteY241" fmla="*/ 118103 h 3289300"/>
                <a:gd name="connsiteX0" fmla="*/ 144145 w 5336376"/>
                <a:gd name="connsiteY0" fmla="*/ 106422 h 3289300"/>
                <a:gd name="connsiteX1" fmla="*/ 165550 w 5336376"/>
                <a:gd name="connsiteY1" fmla="*/ 158988 h 3289300"/>
                <a:gd name="connsiteX2" fmla="*/ 214281 w 5336376"/>
                <a:gd name="connsiteY2" fmla="*/ 132093 h 3289300"/>
                <a:gd name="connsiteX3" fmla="*/ 273785 w 5336376"/>
                <a:gd name="connsiteY3" fmla="*/ 160278 h 3289300"/>
                <a:gd name="connsiteX4" fmla="*/ 304537 w 5336376"/>
                <a:gd name="connsiteY4" fmla="*/ 116337 h 3289300"/>
                <a:gd name="connsiteX5" fmla="*/ 392795 w 5336376"/>
                <a:gd name="connsiteY5" fmla="*/ 176034 h 3289300"/>
                <a:gd name="connsiteX6" fmla="*/ 497676 w 5336376"/>
                <a:gd name="connsiteY6" fmla="*/ 177800 h 3289300"/>
                <a:gd name="connsiteX7" fmla="*/ 548476 w 5336376"/>
                <a:gd name="connsiteY7" fmla="*/ 190500 h 3289300"/>
                <a:gd name="connsiteX8" fmla="*/ 624676 w 5336376"/>
                <a:gd name="connsiteY8" fmla="*/ 165100 h 3289300"/>
                <a:gd name="connsiteX9" fmla="*/ 713576 w 5336376"/>
                <a:gd name="connsiteY9" fmla="*/ 152400 h 3289300"/>
                <a:gd name="connsiteX10" fmla="*/ 802476 w 5336376"/>
                <a:gd name="connsiteY10" fmla="*/ 139700 h 3289300"/>
                <a:gd name="connsiteX11" fmla="*/ 916776 w 5336376"/>
                <a:gd name="connsiteY11" fmla="*/ 152400 h 3289300"/>
                <a:gd name="connsiteX12" fmla="*/ 967576 w 5336376"/>
                <a:gd name="connsiteY12" fmla="*/ 228600 h 3289300"/>
                <a:gd name="connsiteX13" fmla="*/ 1005676 w 5336376"/>
                <a:gd name="connsiteY13" fmla="*/ 279400 h 3289300"/>
                <a:gd name="connsiteX14" fmla="*/ 1043776 w 5336376"/>
                <a:gd name="connsiteY14" fmla="*/ 152400 h 3289300"/>
                <a:gd name="connsiteX15" fmla="*/ 1069176 w 5336376"/>
                <a:gd name="connsiteY15" fmla="*/ 76200 h 3289300"/>
                <a:gd name="connsiteX16" fmla="*/ 1107276 w 5336376"/>
                <a:gd name="connsiteY16" fmla="*/ 0 h 3289300"/>
                <a:gd name="connsiteX17" fmla="*/ 1170776 w 5336376"/>
                <a:gd name="connsiteY17" fmla="*/ 50800 h 3289300"/>
                <a:gd name="connsiteX18" fmla="*/ 1297776 w 5336376"/>
                <a:gd name="connsiteY18" fmla="*/ 165100 h 3289300"/>
                <a:gd name="connsiteX19" fmla="*/ 1424776 w 5336376"/>
                <a:gd name="connsiteY19" fmla="*/ 152400 h 3289300"/>
                <a:gd name="connsiteX20" fmla="*/ 1462876 w 5336376"/>
                <a:gd name="connsiteY20" fmla="*/ 127000 h 3289300"/>
                <a:gd name="connsiteX21" fmla="*/ 1602576 w 5336376"/>
                <a:gd name="connsiteY21" fmla="*/ 139700 h 3289300"/>
                <a:gd name="connsiteX22" fmla="*/ 1615276 w 5336376"/>
                <a:gd name="connsiteY22" fmla="*/ 101600 h 3289300"/>
                <a:gd name="connsiteX23" fmla="*/ 1666076 w 5336376"/>
                <a:gd name="connsiteY23" fmla="*/ 177800 h 3289300"/>
                <a:gd name="connsiteX24" fmla="*/ 1716876 w 5336376"/>
                <a:gd name="connsiteY24" fmla="*/ 190500 h 3289300"/>
                <a:gd name="connsiteX25" fmla="*/ 1767676 w 5336376"/>
                <a:gd name="connsiteY25" fmla="*/ 152400 h 3289300"/>
                <a:gd name="connsiteX26" fmla="*/ 1818476 w 5336376"/>
                <a:gd name="connsiteY26" fmla="*/ 101600 h 3289300"/>
                <a:gd name="connsiteX27" fmla="*/ 1932776 w 5336376"/>
                <a:gd name="connsiteY27" fmla="*/ 114300 h 3289300"/>
                <a:gd name="connsiteX28" fmla="*/ 1958176 w 5336376"/>
                <a:gd name="connsiteY28" fmla="*/ 165100 h 3289300"/>
                <a:gd name="connsiteX29" fmla="*/ 2021676 w 5336376"/>
                <a:gd name="connsiteY29" fmla="*/ 177800 h 3289300"/>
                <a:gd name="connsiteX30" fmla="*/ 2110576 w 5336376"/>
                <a:gd name="connsiteY30" fmla="*/ 139700 h 3289300"/>
                <a:gd name="connsiteX31" fmla="*/ 2186776 w 5336376"/>
                <a:gd name="connsiteY31" fmla="*/ 127000 h 3289300"/>
                <a:gd name="connsiteX32" fmla="*/ 2339176 w 5336376"/>
                <a:gd name="connsiteY32" fmla="*/ 63500 h 3289300"/>
                <a:gd name="connsiteX33" fmla="*/ 2377276 w 5336376"/>
                <a:gd name="connsiteY33" fmla="*/ 50800 h 3289300"/>
                <a:gd name="connsiteX34" fmla="*/ 2428076 w 5336376"/>
                <a:gd name="connsiteY34" fmla="*/ 127000 h 3289300"/>
                <a:gd name="connsiteX35" fmla="*/ 2542376 w 5336376"/>
                <a:gd name="connsiteY35" fmla="*/ 114300 h 3289300"/>
                <a:gd name="connsiteX36" fmla="*/ 2618576 w 5336376"/>
                <a:gd name="connsiteY36" fmla="*/ 63500 h 3289300"/>
                <a:gd name="connsiteX37" fmla="*/ 2732876 w 5336376"/>
                <a:gd name="connsiteY37" fmla="*/ 50800 h 3289300"/>
                <a:gd name="connsiteX38" fmla="*/ 2770976 w 5336376"/>
                <a:gd name="connsiteY38" fmla="*/ 38100 h 3289300"/>
                <a:gd name="connsiteX39" fmla="*/ 2859876 w 5336376"/>
                <a:gd name="connsiteY39" fmla="*/ 114300 h 3289300"/>
                <a:gd name="connsiteX40" fmla="*/ 2948776 w 5336376"/>
                <a:gd name="connsiteY40" fmla="*/ 88900 h 3289300"/>
                <a:gd name="connsiteX41" fmla="*/ 2986876 w 5336376"/>
                <a:gd name="connsiteY41" fmla="*/ 101600 h 3289300"/>
                <a:gd name="connsiteX42" fmla="*/ 3024976 w 5336376"/>
                <a:gd name="connsiteY42" fmla="*/ 88900 h 3289300"/>
                <a:gd name="connsiteX43" fmla="*/ 3063076 w 5336376"/>
                <a:gd name="connsiteY43" fmla="*/ 63500 h 3289300"/>
                <a:gd name="connsiteX44" fmla="*/ 3101176 w 5336376"/>
                <a:gd name="connsiteY44" fmla="*/ 114300 h 3289300"/>
                <a:gd name="connsiteX45" fmla="*/ 3139276 w 5336376"/>
                <a:gd name="connsiteY45" fmla="*/ 139700 h 3289300"/>
                <a:gd name="connsiteX46" fmla="*/ 3215476 w 5336376"/>
                <a:gd name="connsiteY46" fmla="*/ 165100 h 3289300"/>
                <a:gd name="connsiteX47" fmla="*/ 3266276 w 5336376"/>
                <a:gd name="connsiteY47" fmla="*/ 139700 h 3289300"/>
                <a:gd name="connsiteX48" fmla="*/ 3380576 w 5336376"/>
                <a:gd name="connsiteY48" fmla="*/ 165100 h 3289300"/>
                <a:gd name="connsiteX49" fmla="*/ 3507576 w 5336376"/>
                <a:gd name="connsiteY49" fmla="*/ 152400 h 3289300"/>
                <a:gd name="connsiteX50" fmla="*/ 3558376 w 5336376"/>
                <a:gd name="connsiteY50" fmla="*/ 139700 h 3289300"/>
                <a:gd name="connsiteX51" fmla="*/ 3596476 w 5336376"/>
                <a:gd name="connsiteY51" fmla="*/ 101600 h 3289300"/>
                <a:gd name="connsiteX52" fmla="*/ 3609176 w 5336376"/>
                <a:gd name="connsiteY52" fmla="*/ 63500 h 3289300"/>
                <a:gd name="connsiteX53" fmla="*/ 3685376 w 5336376"/>
                <a:gd name="connsiteY53" fmla="*/ 114300 h 3289300"/>
                <a:gd name="connsiteX54" fmla="*/ 3723476 w 5336376"/>
                <a:gd name="connsiteY54" fmla="*/ 215900 h 3289300"/>
                <a:gd name="connsiteX55" fmla="*/ 3748876 w 5336376"/>
                <a:gd name="connsiteY55" fmla="*/ 254000 h 3289300"/>
                <a:gd name="connsiteX56" fmla="*/ 3761576 w 5336376"/>
                <a:gd name="connsiteY56" fmla="*/ 292100 h 3289300"/>
                <a:gd name="connsiteX57" fmla="*/ 3799676 w 5336376"/>
                <a:gd name="connsiteY57" fmla="*/ 317500 h 3289300"/>
                <a:gd name="connsiteX58" fmla="*/ 3837776 w 5336376"/>
                <a:gd name="connsiteY58" fmla="*/ 355600 h 3289300"/>
                <a:gd name="connsiteX59" fmla="*/ 3913976 w 5336376"/>
                <a:gd name="connsiteY59" fmla="*/ 330200 h 3289300"/>
                <a:gd name="connsiteX60" fmla="*/ 3939376 w 5336376"/>
                <a:gd name="connsiteY60" fmla="*/ 381000 h 3289300"/>
                <a:gd name="connsiteX61" fmla="*/ 3964776 w 5336376"/>
                <a:gd name="connsiteY61" fmla="*/ 444500 h 3289300"/>
                <a:gd name="connsiteX62" fmla="*/ 3977476 w 5336376"/>
                <a:gd name="connsiteY62" fmla="*/ 533400 h 3289300"/>
                <a:gd name="connsiteX63" fmla="*/ 4002876 w 5336376"/>
                <a:gd name="connsiteY63" fmla="*/ 571500 h 3289300"/>
                <a:gd name="connsiteX64" fmla="*/ 4053676 w 5336376"/>
                <a:gd name="connsiteY64" fmla="*/ 469900 h 3289300"/>
                <a:gd name="connsiteX65" fmla="*/ 4079076 w 5336376"/>
                <a:gd name="connsiteY65" fmla="*/ 355600 h 3289300"/>
                <a:gd name="connsiteX66" fmla="*/ 4104476 w 5336376"/>
                <a:gd name="connsiteY66" fmla="*/ 292100 h 3289300"/>
                <a:gd name="connsiteX67" fmla="*/ 4117176 w 5336376"/>
                <a:gd name="connsiteY67" fmla="*/ 203200 h 3289300"/>
                <a:gd name="connsiteX68" fmla="*/ 4129876 w 5336376"/>
                <a:gd name="connsiteY68" fmla="*/ 152400 h 3289300"/>
                <a:gd name="connsiteX69" fmla="*/ 4155276 w 5336376"/>
                <a:gd name="connsiteY69" fmla="*/ 190500 h 3289300"/>
                <a:gd name="connsiteX70" fmla="*/ 4231476 w 5336376"/>
                <a:gd name="connsiteY70" fmla="*/ 228600 h 3289300"/>
                <a:gd name="connsiteX71" fmla="*/ 4320376 w 5336376"/>
                <a:gd name="connsiteY71" fmla="*/ 203200 h 3289300"/>
                <a:gd name="connsiteX72" fmla="*/ 4333076 w 5336376"/>
                <a:gd name="connsiteY72" fmla="*/ 165100 h 3289300"/>
                <a:gd name="connsiteX73" fmla="*/ 4371176 w 5336376"/>
                <a:gd name="connsiteY73" fmla="*/ 139700 h 3289300"/>
                <a:gd name="connsiteX74" fmla="*/ 4409276 w 5336376"/>
                <a:gd name="connsiteY74" fmla="*/ 177800 h 3289300"/>
                <a:gd name="connsiteX75" fmla="*/ 4434676 w 5336376"/>
                <a:gd name="connsiteY75" fmla="*/ 215900 h 3289300"/>
                <a:gd name="connsiteX76" fmla="*/ 4472776 w 5336376"/>
                <a:gd name="connsiteY76" fmla="*/ 139700 h 3289300"/>
                <a:gd name="connsiteX77" fmla="*/ 4510876 w 5336376"/>
                <a:gd name="connsiteY77" fmla="*/ 127000 h 3289300"/>
                <a:gd name="connsiteX78" fmla="*/ 4587076 w 5336376"/>
                <a:gd name="connsiteY78" fmla="*/ 152400 h 3289300"/>
                <a:gd name="connsiteX79" fmla="*/ 4701376 w 5336376"/>
                <a:gd name="connsiteY79" fmla="*/ 165100 h 3289300"/>
                <a:gd name="connsiteX80" fmla="*/ 4726776 w 5336376"/>
                <a:gd name="connsiteY80" fmla="*/ 215900 h 3289300"/>
                <a:gd name="connsiteX81" fmla="*/ 4790276 w 5336376"/>
                <a:gd name="connsiteY81" fmla="*/ 317500 h 3289300"/>
                <a:gd name="connsiteX82" fmla="*/ 4866476 w 5336376"/>
                <a:gd name="connsiteY82" fmla="*/ 304800 h 3289300"/>
                <a:gd name="connsiteX83" fmla="*/ 4904576 w 5336376"/>
                <a:gd name="connsiteY83" fmla="*/ 292100 h 3289300"/>
                <a:gd name="connsiteX84" fmla="*/ 4955376 w 5336376"/>
                <a:gd name="connsiteY84" fmla="*/ 304800 h 3289300"/>
                <a:gd name="connsiteX85" fmla="*/ 5056976 w 5336376"/>
                <a:gd name="connsiteY85" fmla="*/ 330200 h 3289300"/>
                <a:gd name="connsiteX86" fmla="*/ 5107776 w 5336376"/>
                <a:gd name="connsiteY86" fmla="*/ 698500 h 3289300"/>
                <a:gd name="connsiteX87" fmla="*/ 5171276 w 5336376"/>
                <a:gd name="connsiteY87" fmla="*/ 749300 h 3289300"/>
                <a:gd name="connsiteX88" fmla="*/ 5310976 w 5336376"/>
                <a:gd name="connsiteY88" fmla="*/ 825500 h 3289300"/>
                <a:gd name="connsiteX89" fmla="*/ 5272876 w 5336376"/>
                <a:gd name="connsiteY89" fmla="*/ 901700 h 3289300"/>
                <a:gd name="connsiteX90" fmla="*/ 5285576 w 5336376"/>
                <a:gd name="connsiteY90" fmla="*/ 977900 h 3289300"/>
                <a:gd name="connsiteX91" fmla="*/ 5298276 w 5336376"/>
                <a:gd name="connsiteY91" fmla="*/ 1231900 h 3289300"/>
                <a:gd name="connsiteX92" fmla="*/ 5272876 w 5336376"/>
                <a:gd name="connsiteY92" fmla="*/ 1308100 h 3289300"/>
                <a:gd name="connsiteX93" fmla="*/ 5260176 w 5336376"/>
                <a:gd name="connsiteY93" fmla="*/ 1397000 h 3289300"/>
                <a:gd name="connsiteX94" fmla="*/ 5310976 w 5336376"/>
                <a:gd name="connsiteY94" fmla="*/ 1473200 h 3289300"/>
                <a:gd name="connsiteX95" fmla="*/ 5336376 w 5336376"/>
                <a:gd name="connsiteY95" fmla="*/ 1511300 h 3289300"/>
                <a:gd name="connsiteX96" fmla="*/ 5323676 w 5336376"/>
                <a:gd name="connsiteY96" fmla="*/ 1752600 h 3289300"/>
                <a:gd name="connsiteX97" fmla="*/ 5310976 w 5336376"/>
                <a:gd name="connsiteY97" fmla="*/ 1790700 h 3289300"/>
                <a:gd name="connsiteX98" fmla="*/ 5272876 w 5336376"/>
                <a:gd name="connsiteY98" fmla="*/ 1816100 h 3289300"/>
                <a:gd name="connsiteX99" fmla="*/ 5260176 w 5336376"/>
                <a:gd name="connsiteY99" fmla="*/ 1854200 h 3289300"/>
                <a:gd name="connsiteX100" fmla="*/ 5298276 w 5336376"/>
                <a:gd name="connsiteY100" fmla="*/ 1943100 h 3289300"/>
                <a:gd name="connsiteX101" fmla="*/ 5285576 w 5336376"/>
                <a:gd name="connsiteY101" fmla="*/ 2032000 h 3289300"/>
                <a:gd name="connsiteX102" fmla="*/ 5260176 w 5336376"/>
                <a:gd name="connsiteY102" fmla="*/ 2108200 h 3289300"/>
                <a:gd name="connsiteX103" fmla="*/ 5260176 w 5336376"/>
                <a:gd name="connsiteY103" fmla="*/ 2387600 h 3289300"/>
                <a:gd name="connsiteX104" fmla="*/ 5234776 w 5336376"/>
                <a:gd name="connsiteY104" fmla="*/ 2463800 h 3289300"/>
                <a:gd name="connsiteX105" fmla="*/ 5285576 w 5336376"/>
                <a:gd name="connsiteY105" fmla="*/ 2514600 h 3289300"/>
                <a:gd name="connsiteX106" fmla="*/ 5323676 w 5336376"/>
                <a:gd name="connsiteY106" fmla="*/ 2540000 h 3289300"/>
                <a:gd name="connsiteX107" fmla="*/ 5310976 w 5336376"/>
                <a:gd name="connsiteY107" fmla="*/ 2603500 h 3289300"/>
                <a:gd name="connsiteX108" fmla="*/ 5285576 w 5336376"/>
                <a:gd name="connsiteY108" fmla="*/ 2679700 h 3289300"/>
                <a:gd name="connsiteX109" fmla="*/ 5298276 w 5336376"/>
                <a:gd name="connsiteY109" fmla="*/ 2806700 h 3289300"/>
                <a:gd name="connsiteX110" fmla="*/ 5260176 w 5336376"/>
                <a:gd name="connsiteY110" fmla="*/ 2832100 h 3289300"/>
                <a:gd name="connsiteX111" fmla="*/ 5247476 w 5336376"/>
                <a:gd name="connsiteY111" fmla="*/ 2870200 h 3289300"/>
                <a:gd name="connsiteX112" fmla="*/ 5234776 w 5336376"/>
                <a:gd name="connsiteY112" fmla="*/ 3073400 h 3289300"/>
                <a:gd name="connsiteX113" fmla="*/ 5183976 w 5336376"/>
                <a:gd name="connsiteY113" fmla="*/ 3098800 h 3289300"/>
                <a:gd name="connsiteX114" fmla="*/ 5006176 w 5336376"/>
                <a:gd name="connsiteY114" fmla="*/ 3111500 h 3289300"/>
                <a:gd name="connsiteX115" fmla="*/ 4942676 w 5336376"/>
                <a:gd name="connsiteY115" fmla="*/ 3073400 h 3289300"/>
                <a:gd name="connsiteX116" fmla="*/ 4904576 w 5336376"/>
                <a:gd name="connsiteY116" fmla="*/ 3098800 h 3289300"/>
                <a:gd name="connsiteX117" fmla="*/ 4841076 w 5336376"/>
                <a:gd name="connsiteY117" fmla="*/ 3111500 h 3289300"/>
                <a:gd name="connsiteX118" fmla="*/ 4777576 w 5336376"/>
                <a:gd name="connsiteY118" fmla="*/ 3149600 h 3289300"/>
                <a:gd name="connsiteX119" fmla="*/ 4714076 w 5336376"/>
                <a:gd name="connsiteY119" fmla="*/ 3263900 h 3289300"/>
                <a:gd name="connsiteX120" fmla="*/ 4663276 w 5336376"/>
                <a:gd name="connsiteY120" fmla="*/ 3251200 h 3289300"/>
                <a:gd name="connsiteX121" fmla="*/ 4574376 w 5336376"/>
                <a:gd name="connsiteY121" fmla="*/ 3213100 h 3289300"/>
                <a:gd name="connsiteX122" fmla="*/ 4510876 w 5336376"/>
                <a:gd name="connsiteY122" fmla="*/ 3225800 h 3289300"/>
                <a:gd name="connsiteX123" fmla="*/ 4460076 w 5336376"/>
                <a:gd name="connsiteY123" fmla="*/ 3187700 h 3289300"/>
                <a:gd name="connsiteX124" fmla="*/ 4421976 w 5336376"/>
                <a:gd name="connsiteY124" fmla="*/ 3162300 h 3289300"/>
                <a:gd name="connsiteX125" fmla="*/ 4345776 w 5336376"/>
                <a:gd name="connsiteY125" fmla="*/ 3175000 h 3289300"/>
                <a:gd name="connsiteX126" fmla="*/ 4333076 w 5336376"/>
                <a:gd name="connsiteY126" fmla="*/ 3136900 h 3289300"/>
                <a:gd name="connsiteX127" fmla="*/ 4256876 w 5336376"/>
                <a:gd name="connsiteY127" fmla="*/ 3149600 h 3289300"/>
                <a:gd name="connsiteX128" fmla="*/ 4218776 w 5336376"/>
                <a:gd name="connsiteY128" fmla="*/ 3175000 h 3289300"/>
                <a:gd name="connsiteX129" fmla="*/ 4028276 w 5336376"/>
                <a:gd name="connsiteY129" fmla="*/ 3149600 h 3289300"/>
                <a:gd name="connsiteX130" fmla="*/ 3964776 w 5336376"/>
                <a:gd name="connsiteY130" fmla="*/ 3124200 h 3289300"/>
                <a:gd name="connsiteX131" fmla="*/ 3926676 w 5336376"/>
                <a:gd name="connsiteY131" fmla="*/ 3098800 h 3289300"/>
                <a:gd name="connsiteX132" fmla="*/ 3888576 w 5336376"/>
                <a:gd name="connsiteY132" fmla="*/ 3111500 h 3289300"/>
                <a:gd name="connsiteX133" fmla="*/ 3634576 w 5336376"/>
                <a:gd name="connsiteY133" fmla="*/ 3136900 h 3289300"/>
                <a:gd name="connsiteX134" fmla="*/ 3583776 w 5336376"/>
                <a:gd name="connsiteY134" fmla="*/ 3149600 h 3289300"/>
                <a:gd name="connsiteX135" fmla="*/ 3507576 w 5336376"/>
                <a:gd name="connsiteY135" fmla="*/ 3111500 h 3289300"/>
                <a:gd name="connsiteX136" fmla="*/ 3393276 w 5336376"/>
                <a:gd name="connsiteY136" fmla="*/ 3124200 h 3289300"/>
                <a:gd name="connsiteX137" fmla="*/ 3342476 w 5336376"/>
                <a:gd name="connsiteY137" fmla="*/ 3009900 h 3289300"/>
                <a:gd name="connsiteX138" fmla="*/ 3317076 w 5336376"/>
                <a:gd name="connsiteY138" fmla="*/ 2933700 h 3289300"/>
                <a:gd name="connsiteX139" fmla="*/ 3304376 w 5336376"/>
                <a:gd name="connsiteY139" fmla="*/ 2971800 h 3289300"/>
                <a:gd name="connsiteX140" fmla="*/ 3291676 w 5336376"/>
                <a:gd name="connsiteY140" fmla="*/ 3022600 h 3289300"/>
                <a:gd name="connsiteX141" fmla="*/ 3240876 w 5336376"/>
                <a:gd name="connsiteY141" fmla="*/ 3213100 h 3289300"/>
                <a:gd name="connsiteX142" fmla="*/ 3177376 w 5336376"/>
                <a:gd name="connsiteY142" fmla="*/ 3200400 h 3289300"/>
                <a:gd name="connsiteX143" fmla="*/ 3088476 w 5336376"/>
                <a:gd name="connsiteY143" fmla="*/ 3136900 h 3289300"/>
                <a:gd name="connsiteX144" fmla="*/ 3050376 w 5336376"/>
                <a:gd name="connsiteY144" fmla="*/ 3124200 h 3289300"/>
                <a:gd name="connsiteX145" fmla="*/ 2986876 w 5336376"/>
                <a:gd name="connsiteY145" fmla="*/ 3136900 h 3289300"/>
                <a:gd name="connsiteX146" fmla="*/ 2961476 w 5336376"/>
                <a:gd name="connsiteY146" fmla="*/ 3175000 h 3289300"/>
                <a:gd name="connsiteX147" fmla="*/ 2923376 w 5336376"/>
                <a:gd name="connsiteY147" fmla="*/ 3200400 h 3289300"/>
                <a:gd name="connsiteX148" fmla="*/ 2821776 w 5336376"/>
                <a:gd name="connsiteY148" fmla="*/ 3200400 h 3289300"/>
                <a:gd name="connsiteX149" fmla="*/ 2758276 w 5336376"/>
                <a:gd name="connsiteY149" fmla="*/ 3175000 h 3289300"/>
                <a:gd name="connsiteX150" fmla="*/ 2656676 w 5336376"/>
                <a:gd name="connsiteY150" fmla="*/ 3136900 h 3289300"/>
                <a:gd name="connsiteX151" fmla="*/ 2618576 w 5336376"/>
                <a:gd name="connsiteY151" fmla="*/ 3111500 h 3289300"/>
                <a:gd name="connsiteX152" fmla="*/ 2377276 w 5336376"/>
                <a:gd name="connsiteY152" fmla="*/ 3098800 h 3289300"/>
                <a:gd name="connsiteX153" fmla="*/ 2237576 w 5336376"/>
                <a:gd name="connsiteY153" fmla="*/ 3124200 h 3289300"/>
                <a:gd name="connsiteX154" fmla="*/ 2212176 w 5336376"/>
                <a:gd name="connsiteY154" fmla="*/ 3162300 h 3289300"/>
                <a:gd name="connsiteX155" fmla="*/ 2161376 w 5336376"/>
                <a:gd name="connsiteY155" fmla="*/ 3187700 h 3289300"/>
                <a:gd name="connsiteX156" fmla="*/ 2008976 w 5336376"/>
                <a:gd name="connsiteY156" fmla="*/ 3213100 h 3289300"/>
                <a:gd name="connsiteX157" fmla="*/ 1983576 w 5336376"/>
                <a:gd name="connsiteY157" fmla="*/ 3251200 h 3289300"/>
                <a:gd name="connsiteX158" fmla="*/ 1945476 w 5336376"/>
                <a:gd name="connsiteY158" fmla="*/ 3225800 h 3289300"/>
                <a:gd name="connsiteX159" fmla="*/ 1881976 w 5336376"/>
                <a:gd name="connsiteY159" fmla="*/ 3200400 h 3289300"/>
                <a:gd name="connsiteX160" fmla="*/ 1704176 w 5336376"/>
                <a:gd name="connsiteY160" fmla="*/ 3149600 h 3289300"/>
                <a:gd name="connsiteX161" fmla="*/ 1500976 w 5336376"/>
                <a:gd name="connsiteY161" fmla="*/ 3136900 h 3289300"/>
                <a:gd name="connsiteX162" fmla="*/ 1412076 w 5336376"/>
                <a:gd name="connsiteY162" fmla="*/ 3111500 h 3289300"/>
                <a:gd name="connsiteX163" fmla="*/ 1348576 w 5336376"/>
                <a:gd name="connsiteY163" fmla="*/ 3035300 h 3289300"/>
                <a:gd name="connsiteX164" fmla="*/ 1272376 w 5336376"/>
                <a:gd name="connsiteY164" fmla="*/ 3022600 h 3289300"/>
                <a:gd name="connsiteX165" fmla="*/ 1234276 w 5336376"/>
                <a:gd name="connsiteY165" fmla="*/ 3035300 h 3289300"/>
                <a:gd name="connsiteX166" fmla="*/ 1183476 w 5336376"/>
                <a:gd name="connsiteY166" fmla="*/ 3048000 h 3289300"/>
                <a:gd name="connsiteX167" fmla="*/ 1119976 w 5336376"/>
                <a:gd name="connsiteY167" fmla="*/ 3136900 h 3289300"/>
                <a:gd name="connsiteX168" fmla="*/ 1107276 w 5336376"/>
                <a:gd name="connsiteY168" fmla="*/ 3200400 h 3289300"/>
                <a:gd name="connsiteX169" fmla="*/ 1081876 w 5336376"/>
                <a:gd name="connsiteY169" fmla="*/ 3238500 h 3289300"/>
                <a:gd name="connsiteX170" fmla="*/ 1056476 w 5336376"/>
                <a:gd name="connsiteY170" fmla="*/ 3289300 h 3289300"/>
                <a:gd name="connsiteX171" fmla="*/ 1031076 w 5336376"/>
                <a:gd name="connsiteY171" fmla="*/ 3238500 h 3289300"/>
                <a:gd name="connsiteX172" fmla="*/ 980276 w 5336376"/>
                <a:gd name="connsiteY172" fmla="*/ 3060700 h 3289300"/>
                <a:gd name="connsiteX173" fmla="*/ 942176 w 5336376"/>
                <a:gd name="connsiteY173" fmla="*/ 3086100 h 3289300"/>
                <a:gd name="connsiteX174" fmla="*/ 777076 w 5336376"/>
                <a:gd name="connsiteY174" fmla="*/ 3086100 h 3289300"/>
                <a:gd name="connsiteX175" fmla="*/ 713576 w 5336376"/>
                <a:gd name="connsiteY175" fmla="*/ 3098800 h 3289300"/>
                <a:gd name="connsiteX176" fmla="*/ 688176 w 5336376"/>
                <a:gd name="connsiteY176" fmla="*/ 3136900 h 3289300"/>
                <a:gd name="connsiteX177" fmla="*/ 650076 w 5336376"/>
                <a:gd name="connsiteY177" fmla="*/ 3111500 h 3289300"/>
                <a:gd name="connsiteX178" fmla="*/ 548476 w 5336376"/>
                <a:gd name="connsiteY178" fmla="*/ 3060700 h 3289300"/>
                <a:gd name="connsiteX179" fmla="*/ 459576 w 5336376"/>
                <a:gd name="connsiteY179" fmla="*/ 3009900 h 3289300"/>
                <a:gd name="connsiteX180" fmla="*/ 396076 w 5336376"/>
                <a:gd name="connsiteY180" fmla="*/ 3073400 h 3289300"/>
                <a:gd name="connsiteX181" fmla="*/ 357976 w 5336376"/>
                <a:gd name="connsiteY181" fmla="*/ 3086100 h 3289300"/>
                <a:gd name="connsiteX182" fmla="*/ 243676 w 5336376"/>
                <a:gd name="connsiteY182" fmla="*/ 3086100 h 3289300"/>
                <a:gd name="connsiteX183" fmla="*/ 218276 w 5336376"/>
                <a:gd name="connsiteY183" fmla="*/ 3124200 h 3289300"/>
                <a:gd name="connsiteX184" fmla="*/ 192876 w 5336376"/>
                <a:gd name="connsiteY184" fmla="*/ 3086100 h 3289300"/>
                <a:gd name="connsiteX185" fmla="*/ 192876 w 5336376"/>
                <a:gd name="connsiteY185" fmla="*/ 2895600 h 3289300"/>
                <a:gd name="connsiteX186" fmla="*/ 256376 w 5336376"/>
                <a:gd name="connsiteY186" fmla="*/ 2857500 h 3289300"/>
                <a:gd name="connsiteX187" fmla="*/ 307176 w 5336376"/>
                <a:gd name="connsiteY187" fmla="*/ 2844800 h 3289300"/>
                <a:gd name="connsiteX188" fmla="*/ 345276 w 5336376"/>
                <a:gd name="connsiteY188" fmla="*/ 2832100 h 3289300"/>
                <a:gd name="connsiteX189" fmla="*/ 370676 w 5336376"/>
                <a:gd name="connsiteY189" fmla="*/ 2794000 h 3289300"/>
                <a:gd name="connsiteX190" fmla="*/ 332576 w 5336376"/>
                <a:gd name="connsiteY190" fmla="*/ 2781300 h 3289300"/>
                <a:gd name="connsiteX191" fmla="*/ 307176 w 5336376"/>
                <a:gd name="connsiteY191" fmla="*/ 2743200 h 3289300"/>
                <a:gd name="connsiteX192" fmla="*/ 269076 w 5336376"/>
                <a:gd name="connsiteY192" fmla="*/ 2717800 h 3289300"/>
                <a:gd name="connsiteX193" fmla="*/ 230976 w 5336376"/>
                <a:gd name="connsiteY193" fmla="*/ 2679700 h 3289300"/>
                <a:gd name="connsiteX194" fmla="*/ 154776 w 5336376"/>
                <a:gd name="connsiteY194" fmla="*/ 2628900 h 3289300"/>
                <a:gd name="connsiteX195" fmla="*/ 180176 w 5336376"/>
                <a:gd name="connsiteY195" fmla="*/ 2590800 h 3289300"/>
                <a:gd name="connsiteX196" fmla="*/ 218276 w 5336376"/>
                <a:gd name="connsiteY196" fmla="*/ 2501900 h 3289300"/>
                <a:gd name="connsiteX197" fmla="*/ 192876 w 5336376"/>
                <a:gd name="connsiteY197" fmla="*/ 2298700 h 3289300"/>
                <a:gd name="connsiteX198" fmla="*/ 129376 w 5336376"/>
                <a:gd name="connsiteY198" fmla="*/ 2286000 h 3289300"/>
                <a:gd name="connsiteX199" fmla="*/ 116676 w 5336376"/>
                <a:gd name="connsiteY199" fmla="*/ 2247900 h 3289300"/>
                <a:gd name="connsiteX200" fmla="*/ 192876 w 5336376"/>
                <a:gd name="connsiteY200" fmla="*/ 2171700 h 3289300"/>
                <a:gd name="connsiteX201" fmla="*/ 218276 w 5336376"/>
                <a:gd name="connsiteY201" fmla="*/ 2133600 h 3289300"/>
                <a:gd name="connsiteX202" fmla="*/ 205576 w 5336376"/>
                <a:gd name="connsiteY202" fmla="*/ 2019300 h 3289300"/>
                <a:gd name="connsiteX203" fmla="*/ 167476 w 5336376"/>
                <a:gd name="connsiteY203" fmla="*/ 1968500 h 3289300"/>
                <a:gd name="connsiteX204" fmla="*/ 154776 w 5336376"/>
                <a:gd name="connsiteY204" fmla="*/ 1930400 h 3289300"/>
                <a:gd name="connsiteX205" fmla="*/ 167476 w 5336376"/>
                <a:gd name="connsiteY205" fmla="*/ 1765300 h 3289300"/>
                <a:gd name="connsiteX206" fmla="*/ 192876 w 5336376"/>
                <a:gd name="connsiteY206" fmla="*/ 1727200 h 3289300"/>
                <a:gd name="connsiteX207" fmla="*/ 205576 w 5336376"/>
                <a:gd name="connsiteY207" fmla="*/ 1625600 h 3289300"/>
                <a:gd name="connsiteX208" fmla="*/ 256376 w 5336376"/>
                <a:gd name="connsiteY208" fmla="*/ 1612900 h 3289300"/>
                <a:gd name="connsiteX209" fmla="*/ 256376 w 5336376"/>
                <a:gd name="connsiteY209" fmla="*/ 1422400 h 3289300"/>
                <a:gd name="connsiteX210" fmla="*/ 230976 w 5336376"/>
                <a:gd name="connsiteY210" fmla="*/ 1384300 h 3289300"/>
                <a:gd name="connsiteX211" fmla="*/ 205576 w 5336376"/>
                <a:gd name="connsiteY211" fmla="*/ 1295400 h 3289300"/>
                <a:gd name="connsiteX212" fmla="*/ 154776 w 5336376"/>
                <a:gd name="connsiteY212" fmla="*/ 1244600 h 3289300"/>
                <a:gd name="connsiteX213" fmla="*/ 167476 w 5336376"/>
                <a:gd name="connsiteY213" fmla="*/ 1206500 h 3289300"/>
                <a:gd name="connsiteX214" fmla="*/ 332576 w 5336376"/>
                <a:gd name="connsiteY214" fmla="*/ 1155700 h 3289300"/>
                <a:gd name="connsiteX215" fmla="*/ 307176 w 5336376"/>
                <a:gd name="connsiteY215" fmla="*/ 1117600 h 3289300"/>
                <a:gd name="connsiteX216" fmla="*/ 294476 w 5336376"/>
                <a:gd name="connsiteY216" fmla="*/ 1041400 h 3289300"/>
                <a:gd name="connsiteX217" fmla="*/ 195588 w 5336376"/>
                <a:gd name="connsiteY217" fmla="*/ 982452 h 3289300"/>
                <a:gd name="connsiteX218" fmla="*/ 136083 w 5336376"/>
                <a:gd name="connsiteY218" fmla="*/ 926829 h 3289300"/>
                <a:gd name="connsiteX219" fmla="*/ 76578 w 5336376"/>
                <a:gd name="connsiteY219" fmla="*/ 884926 h 3289300"/>
                <a:gd name="connsiteX220" fmla="*/ 129376 w 5336376"/>
                <a:gd name="connsiteY220" fmla="*/ 850900 h 3289300"/>
                <a:gd name="connsiteX221" fmla="*/ 218276 w 5336376"/>
                <a:gd name="connsiteY221" fmla="*/ 838200 h 3289300"/>
                <a:gd name="connsiteX222" fmla="*/ 256376 w 5336376"/>
                <a:gd name="connsiteY222" fmla="*/ 825500 h 3289300"/>
                <a:gd name="connsiteX223" fmla="*/ 264937 w 5336376"/>
                <a:gd name="connsiteY223" fmla="*/ 791474 h 3289300"/>
                <a:gd name="connsiteX224" fmla="*/ 312455 w 5336376"/>
                <a:gd name="connsiteY224" fmla="*/ 786652 h 3289300"/>
                <a:gd name="connsiteX225" fmla="*/ 290408 w 5336376"/>
                <a:gd name="connsiteY225" fmla="*/ 755411 h 3289300"/>
                <a:gd name="connsiteX226" fmla="*/ 232259 w 5336376"/>
                <a:gd name="connsiteY226" fmla="*/ 725189 h 3289300"/>
                <a:gd name="connsiteX227" fmla="*/ 174111 w 5336376"/>
                <a:gd name="connsiteY227" fmla="*/ 665493 h 3289300"/>
                <a:gd name="connsiteX228" fmla="*/ 218276 w 5336376"/>
                <a:gd name="connsiteY228" fmla="*/ 622300 h 3289300"/>
                <a:gd name="connsiteX229" fmla="*/ 230976 w 5336376"/>
                <a:gd name="connsiteY229" fmla="*/ 584200 h 3289300"/>
                <a:gd name="connsiteX230" fmla="*/ 180818 w 5336376"/>
                <a:gd name="connsiteY230" fmla="*/ 542026 h 3289300"/>
                <a:gd name="connsiteX231" fmla="*/ 144716 w 5336376"/>
                <a:gd name="connsiteY231" fmla="*/ 469630 h 3289300"/>
                <a:gd name="connsiteX232" fmla="*/ 184172 w 5336376"/>
                <a:gd name="connsiteY232" fmla="*/ 423652 h 3289300"/>
                <a:gd name="connsiteX233" fmla="*/ 144074 w 5336376"/>
                <a:gd name="connsiteY233" fmla="*/ 372851 h 3289300"/>
                <a:gd name="connsiteX234" fmla="*/ 173541 w 5336376"/>
                <a:gd name="connsiteY234" fmla="*/ 341611 h 3289300"/>
                <a:gd name="connsiteX235" fmla="*/ 135441 w 5336376"/>
                <a:gd name="connsiteY235" fmla="*/ 298689 h 3289300"/>
                <a:gd name="connsiteX236" fmla="*/ 127469 w 5336376"/>
                <a:gd name="connsiteY236" fmla="*/ 247257 h 3289300"/>
                <a:gd name="connsiteX237" fmla="*/ 112753 w 5336376"/>
                <a:gd name="connsiteY237" fmla="*/ 203200 h 3289300"/>
                <a:gd name="connsiteX238" fmla="*/ 2376 w 5336376"/>
                <a:gd name="connsiteY238" fmla="*/ 165100 h 3289300"/>
                <a:gd name="connsiteX239" fmla="*/ 40476 w 5336376"/>
                <a:gd name="connsiteY239" fmla="*/ 152400 h 3289300"/>
                <a:gd name="connsiteX240" fmla="*/ 129376 w 5336376"/>
                <a:gd name="connsiteY240" fmla="*/ 139700 h 3289300"/>
                <a:gd name="connsiteX241" fmla="*/ 144145 w 5336376"/>
                <a:gd name="connsiteY241" fmla="*/ 106422 h 3289300"/>
                <a:gd name="connsiteX0" fmla="*/ 142437 w 5334668"/>
                <a:gd name="connsiteY0" fmla="*/ 106422 h 3289300"/>
                <a:gd name="connsiteX1" fmla="*/ 163842 w 5334668"/>
                <a:gd name="connsiteY1" fmla="*/ 158988 h 3289300"/>
                <a:gd name="connsiteX2" fmla="*/ 212573 w 5334668"/>
                <a:gd name="connsiteY2" fmla="*/ 132093 h 3289300"/>
                <a:gd name="connsiteX3" fmla="*/ 272077 w 5334668"/>
                <a:gd name="connsiteY3" fmla="*/ 160278 h 3289300"/>
                <a:gd name="connsiteX4" fmla="*/ 302829 w 5334668"/>
                <a:gd name="connsiteY4" fmla="*/ 116337 h 3289300"/>
                <a:gd name="connsiteX5" fmla="*/ 391087 w 5334668"/>
                <a:gd name="connsiteY5" fmla="*/ 176034 h 3289300"/>
                <a:gd name="connsiteX6" fmla="*/ 495968 w 5334668"/>
                <a:gd name="connsiteY6" fmla="*/ 177800 h 3289300"/>
                <a:gd name="connsiteX7" fmla="*/ 546768 w 5334668"/>
                <a:gd name="connsiteY7" fmla="*/ 190500 h 3289300"/>
                <a:gd name="connsiteX8" fmla="*/ 622968 w 5334668"/>
                <a:gd name="connsiteY8" fmla="*/ 165100 h 3289300"/>
                <a:gd name="connsiteX9" fmla="*/ 711868 w 5334668"/>
                <a:gd name="connsiteY9" fmla="*/ 152400 h 3289300"/>
                <a:gd name="connsiteX10" fmla="*/ 800768 w 5334668"/>
                <a:gd name="connsiteY10" fmla="*/ 139700 h 3289300"/>
                <a:gd name="connsiteX11" fmla="*/ 915068 w 5334668"/>
                <a:gd name="connsiteY11" fmla="*/ 152400 h 3289300"/>
                <a:gd name="connsiteX12" fmla="*/ 965868 w 5334668"/>
                <a:gd name="connsiteY12" fmla="*/ 228600 h 3289300"/>
                <a:gd name="connsiteX13" fmla="*/ 1003968 w 5334668"/>
                <a:gd name="connsiteY13" fmla="*/ 279400 h 3289300"/>
                <a:gd name="connsiteX14" fmla="*/ 1042068 w 5334668"/>
                <a:gd name="connsiteY14" fmla="*/ 152400 h 3289300"/>
                <a:gd name="connsiteX15" fmla="*/ 1067468 w 5334668"/>
                <a:gd name="connsiteY15" fmla="*/ 76200 h 3289300"/>
                <a:gd name="connsiteX16" fmla="*/ 1105568 w 5334668"/>
                <a:gd name="connsiteY16" fmla="*/ 0 h 3289300"/>
                <a:gd name="connsiteX17" fmla="*/ 1169068 w 5334668"/>
                <a:gd name="connsiteY17" fmla="*/ 50800 h 3289300"/>
                <a:gd name="connsiteX18" fmla="*/ 1296068 w 5334668"/>
                <a:gd name="connsiteY18" fmla="*/ 165100 h 3289300"/>
                <a:gd name="connsiteX19" fmla="*/ 1423068 w 5334668"/>
                <a:gd name="connsiteY19" fmla="*/ 152400 h 3289300"/>
                <a:gd name="connsiteX20" fmla="*/ 1461168 w 5334668"/>
                <a:gd name="connsiteY20" fmla="*/ 127000 h 3289300"/>
                <a:gd name="connsiteX21" fmla="*/ 1600868 w 5334668"/>
                <a:gd name="connsiteY21" fmla="*/ 139700 h 3289300"/>
                <a:gd name="connsiteX22" fmla="*/ 1613568 w 5334668"/>
                <a:gd name="connsiteY22" fmla="*/ 101600 h 3289300"/>
                <a:gd name="connsiteX23" fmla="*/ 1664368 w 5334668"/>
                <a:gd name="connsiteY23" fmla="*/ 177800 h 3289300"/>
                <a:gd name="connsiteX24" fmla="*/ 1715168 w 5334668"/>
                <a:gd name="connsiteY24" fmla="*/ 190500 h 3289300"/>
                <a:gd name="connsiteX25" fmla="*/ 1765968 w 5334668"/>
                <a:gd name="connsiteY25" fmla="*/ 152400 h 3289300"/>
                <a:gd name="connsiteX26" fmla="*/ 1816768 w 5334668"/>
                <a:gd name="connsiteY26" fmla="*/ 101600 h 3289300"/>
                <a:gd name="connsiteX27" fmla="*/ 1931068 w 5334668"/>
                <a:gd name="connsiteY27" fmla="*/ 114300 h 3289300"/>
                <a:gd name="connsiteX28" fmla="*/ 1956468 w 5334668"/>
                <a:gd name="connsiteY28" fmla="*/ 165100 h 3289300"/>
                <a:gd name="connsiteX29" fmla="*/ 2019968 w 5334668"/>
                <a:gd name="connsiteY29" fmla="*/ 177800 h 3289300"/>
                <a:gd name="connsiteX30" fmla="*/ 2108868 w 5334668"/>
                <a:gd name="connsiteY30" fmla="*/ 139700 h 3289300"/>
                <a:gd name="connsiteX31" fmla="*/ 2185068 w 5334668"/>
                <a:gd name="connsiteY31" fmla="*/ 127000 h 3289300"/>
                <a:gd name="connsiteX32" fmla="*/ 2337468 w 5334668"/>
                <a:gd name="connsiteY32" fmla="*/ 63500 h 3289300"/>
                <a:gd name="connsiteX33" fmla="*/ 2375568 w 5334668"/>
                <a:gd name="connsiteY33" fmla="*/ 50800 h 3289300"/>
                <a:gd name="connsiteX34" fmla="*/ 2426368 w 5334668"/>
                <a:gd name="connsiteY34" fmla="*/ 127000 h 3289300"/>
                <a:gd name="connsiteX35" fmla="*/ 2540668 w 5334668"/>
                <a:gd name="connsiteY35" fmla="*/ 114300 h 3289300"/>
                <a:gd name="connsiteX36" fmla="*/ 2616868 w 5334668"/>
                <a:gd name="connsiteY36" fmla="*/ 63500 h 3289300"/>
                <a:gd name="connsiteX37" fmla="*/ 2731168 w 5334668"/>
                <a:gd name="connsiteY37" fmla="*/ 50800 h 3289300"/>
                <a:gd name="connsiteX38" fmla="*/ 2769268 w 5334668"/>
                <a:gd name="connsiteY38" fmla="*/ 38100 h 3289300"/>
                <a:gd name="connsiteX39" fmla="*/ 2858168 w 5334668"/>
                <a:gd name="connsiteY39" fmla="*/ 114300 h 3289300"/>
                <a:gd name="connsiteX40" fmla="*/ 2947068 w 5334668"/>
                <a:gd name="connsiteY40" fmla="*/ 88900 h 3289300"/>
                <a:gd name="connsiteX41" fmla="*/ 2985168 w 5334668"/>
                <a:gd name="connsiteY41" fmla="*/ 101600 h 3289300"/>
                <a:gd name="connsiteX42" fmla="*/ 3023268 w 5334668"/>
                <a:gd name="connsiteY42" fmla="*/ 88900 h 3289300"/>
                <a:gd name="connsiteX43" fmla="*/ 3061368 w 5334668"/>
                <a:gd name="connsiteY43" fmla="*/ 63500 h 3289300"/>
                <a:gd name="connsiteX44" fmla="*/ 3099468 w 5334668"/>
                <a:gd name="connsiteY44" fmla="*/ 114300 h 3289300"/>
                <a:gd name="connsiteX45" fmla="*/ 3137568 w 5334668"/>
                <a:gd name="connsiteY45" fmla="*/ 139700 h 3289300"/>
                <a:gd name="connsiteX46" fmla="*/ 3213768 w 5334668"/>
                <a:gd name="connsiteY46" fmla="*/ 165100 h 3289300"/>
                <a:gd name="connsiteX47" fmla="*/ 3264568 w 5334668"/>
                <a:gd name="connsiteY47" fmla="*/ 139700 h 3289300"/>
                <a:gd name="connsiteX48" fmla="*/ 3378868 w 5334668"/>
                <a:gd name="connsiteY48" fmla="*/ 165100 h 3289300"/>
                <a:gd name="connsiteX49" fmla="*/ 3505868 w 5334668"/>
                <a:gd name="connsiteY49" fmla="*/ 152400 h 3289300"/>
                <a:gd name="connsiteX50" fmla="*/ 3556668 w 5334668"/>
                <a:gd name="connsiteY50" fmla="*/ 139700 h 3289300"/>
                <a:gd name="connsiteX51" fmla="*/ 3594768 w 5334668"/>
                <a:gd name="connsiteY51" fmla="*/ 101600 h 3289300"/>
                <a:gd name="connsiteX52" fmla="*/ 3607468 w 5334668"/>
                <a:gd name="connsiteY52" fmla="*/ 63500 h 3289300"/>
                <a:gd name="connsiteX53" fmla="*/ 3683668 w 5334668"/>
                <a:gd name="connsiteY53" fmla="*/ 114300 h 3289300"/>
                <a:gd name="connsiteX54" fmla="*/ 3721768 w 5334668"/>
                <a:gd name="connsiteY54" fmla="*/ 215900 h 3289300"/>
                <a:gd name="connsiteX55" fmla="*/ 3747168 w 5334668"/>
                <a:gd name="connsiteY55" fmla="*/ 254000 h 3289300"/>
                <a:gd name="connsiteX56" fmla="*/ 3759868 w 5334668"/>
                <a:gd name="connsiteY56" fmla="*/ 292100 h 3289300"/>
                <a:gd name="connsiteX57" fmla="*/ 3797968 w 5334668"/>
                <a:gd name="connsiteY57" fmla="*/ 317500 h 3289300"/>
                <a:gd name="connsiteX58" fmla="*/ 3836068 w 5334668"/>
                <a:gd name="connsiteY58" fmla="*/ 355600 h 3289300"/>
                <a:gd name="connsiteX59" fmla="*/ 3912268 w 5334668"/>
                <a:gd name="connsiteY59" fmla="*/ 330200 h 3289300"/>
                <a:gd name="connsiteX60" fmla="*/ 3937668 w 5334668"/>
                <a:gd name="connsiteY60" fmla="*/ 381000 h 3289300"/>
                <a:gd name="connsiteX61" fmla="*/ 3963068 w 5334668"/>
                <a:gd name="connsiteY61" fmla="*/ 444500 h 3289300"/>
                <a:gd name="connsiteX62" fmla="*/ 3975768 w 5334668"/>
                <a:gd name="connsiteY62" fmla="*/ 533400 h 3289300"/>
                <a:gd name="connsiteX63" fmla="*/ 4001168 w 5334668"/>
                <a:gd name="connsiteY63" fmla="*/ 571500 h 3289300"/>
                <a:gd name="connsiteX64" fmla="*/ 4051968 w 5334668"/>
                <a:gd name="connsiteY64" fmla="*/ 469900 h 3289300"/>
                <a:gd name="connsiteX65" fmla="*/ 4077368 w 5334668"/>
                <a:gd name="connsiteY65" fmla="*/ 355600 h 3289300"/>
                <a:gd name="connsiteX66" fmla="*/ 4102768 w 5334668"/>
                <a:gd name="connsiteY66" fmla="*/ 292100 h 3289300"/>
                <a:gd name="connsiteX67" fmla="*/ 4115468 w 5334668"/>
                <a:gd name="connsiteY67" fmla="*/ 203200 h 3289300"/>
                <a:gd name="connsiteX68" fmla="*/ 4128168 w 5334668"/>
                <a:gd name="connsiteY68" fmla="*/ 152400 h 3289300"/>
                <a:gd name="connsiteX69" fmla="*/ 4153568 w 5334668"/>
                <a:gd name="connsiteY69" fmla="*/ 190500 h 3289300"/>
                <a:gd name="connsiteX70" fmla="*/ 4229768 w 5334668"/>
                <a:gd name="connsiteY70" fmla="*/ 228600 h 3289300"/>
                <a:gd name="connsiteX71" fmla="*/ 4318668 w 5334668"/>
                <a:gd name="connsiteY71" fmla="*/ 203200 h 3289300"/>
                <a:gd name="connsiteX72" fmla="*/ 4331368 w 5334668"/>
                <a:gd name="connsiteY72" fmla="*/ 165100 h 3289300"/>
                <a:gd name="connsiteX73" fmla="*/ 4369468 w 5334668"/>
                <a:gd name="connsiteY73" fmla="*/ 139700 h 3289300"/>
                <a:gd name="connsiteX74" fmla="*/ 4407568 w 5334668"/>
                <a:gd name="connsiteY74" fmla="*/ 177800 h 3289300"/>
                <a:gd name="connsiteX75" fmla="*/ 4432968 w 5334668"/>
                <a:gd name="connsiteY75" fmla="*/ 215900 h 3289300"/>
                <a:gd name="connsiteX76" fmla="*/ 4471068 w 5334668"/>
                <a:gd name="connsiteY76" fmla="*/ 139700 h 3289300"/>
                <a:gd name="connsiteX77" fmla="*/ 4509168 w 5334668"/>
                <a:gd name="connsiteY77" fmla="*/ 127000 h 3289300"/>
                <a:gd name="connsiteX78" fmla="*/ 4585368 w 5334668"/>
                <a:gd name="connsiteY78" fmla="*/ 152400 h 3289300"/>
                <a:gd name="connsiteX79" fmla="*/ 4699668 w 5334668"/>
                <a:gd name="connsiteY79" fmla="*/ 165100 h 3289300"/>
                <a:gd name="connsiteX80" fmla="*/ 4725068 w 5334668"/>
                <a:gd name="connsiteY80" fmla="*/ 215900 h 3289300"/>
                <a:gd name="connsiteX81" fmla="*/ 4788568 w 5334668"/>
                <a:gd name="connsiteY81" fmla="*/ 317500 h 3289300"/>
                <a:gd name="connsiteX82" fmla="*/ 4864768 w 5334668"/>
                <a:gd name="connsiteY82" fmla="*/ 304800 h 3289300"/>
                <a:gd name="connsiteX83" fmla="*/ 4902868 w 5334668"/>
                <a:gd name="connsiteY83" fmla="*/ 292100 h 3289300"/>
                <a:gd name="connsiteX84" fmla="*/ 4953668 w 5334668"/>
                <a:gd name="connsiteY84" fmla="*/ 304800 h 3289300"/>
                <a:gd name="connsiteX85" fmla="*/ 5055268 w 5334668"/>
                <a:gd name="connsiteY85" fmla="*/ 330200 h 3289300"/>
                <a:gd name="connsiteX86" fmla="*/ 5106068 w 5334668"/>
                <a:gd name="connsiteY86" fmla="*/ 698500 h 3289300"/>
                <a:gd name="connsiteX87" fmla="*/ 5169568 w 5334668"/>
                <a:gd name="connsiteY87" fmla="*/ 749300 h 3289300"/>
                <a:gd name="connsiteX88" fmla="*/ 5309268 w 5334668"/>
                <a:gd name="connsiteY88" fmla="*/ 825500 h 3289300"/>
                <a:gd name="connsiteX89" fmla="*/ 5271168 w 5334668"/>
                <a:gd name="connsiteY89" fmla="*/ 901700 h 3289300"/>
                <a:gd name="connsiteX90" fmla="*/ 5283868 w 5334668"/>
                <a:gd name="connsiteY90" fmla="*/ 977900 h 3289300"/>
                <a:gd name="connsiteX91" fmla="*/ 5296568 w 5334668"/>
                <a:gd name="connsiteY91" fmla="*/ 1231900 h 3289300"/>
                <a:gd name="connsiteX92" fmla="*/ 5271168 w 5334668"/>
                <a:gd name="connsiteY92" fmla="*/ 1308100 h 3289300"/>
                <a:gd name="connsiteX93" fmla="*/ 5258468 w 5334668"/>
                <a:gd name="connsiteY93" fmla="*/ 1397000 h 3289300"/>
                <a:gd name="connsiteX94" fmla="*/ 5309268 w 5334668"/>
                <a:gd name="connsiteY94" fmla="*/ 1473200 h 3289300"/>
                <a:gd name="connsiteX95" fmla="*/ 5334668 w 5334668"/>
                <a:gd name="connsiteY95" fmla="*/ 1511300 h 3289300"/>
                <a:gd name="connsiteX96" fmla="*/ 5321968 w 5334668"/>
                <a:gd name="connsiteY96" fmla="*/ 1752600 h 3289300"/>
                <a:gd name="connsiteX97" fmla="*/ 5309268 w 5334668"/>
                <a:gd name="connsiteY97" fmla="*/ 1790700 h 3289300"/>
                <a:gd name="connsiteX98" fmla="*/ 5271168 w 5334668"/>
                <a:gd name="connsiteY98" fmla="*/ 1816100 h 3289300"/>
                <a:gd name="connsiteX99" fmla="*/ 5258468 w 5334668"/>
                <a:gd name="connsiteY99" fmla="*/ 1854200 h 3289300"/>
                <a:gd name="connsiteX100" fmla="*/ 5296568 w 5334668"/>
                <a:gd name="connsiteY100" fmla="*/ 1943100 h 3289300"/>
                <a:gd name="connsiteX101" fmla="*/ 5283868 w 5334668"/>
                <a:gd name="connsiteY101" fmla="*/ 2032000 h 3289300"/>
                <a:gd name="connsiteX102" fmla="*/ 5258468 w 5334668"/>
                <a:gd name="connsiteY102" fmla="*/ 2108200 h 3289300"/>
                <a:gd name="connsiteX103" fmla="*/ 5258468 w 5334668"/>
                <a:gd name="connsiteY103" fmla="*/ 2387600 h 3289300"/>
                <a:gd name="connsiteX104" fmla="*/ 5233068 w 5334668"/>
                <a:gd name="connsiteY104" fmla="*/ 2463800 h 3289300"/>
                <a:gd name="connsiteX105" fmla="*/ 5283868 w 5334668"/>
                <a:gd name="connsiteY105" fmla="*/ 2514600 h 3289300"/>
                <a:gd name="connsiteX106" fmla="*/ 5321968 w 5334668"/>
                <a:gd name="connsiteY106" fmla="*/ 2540000 h 3289300"/>
                <a:gd name="connsiteX107" fmla="*/ 5309268 w 5334668"/>
                <a:gd name="connsiteY107" fmla="*/ 2603500 h 3289300"/>
                <a:gd name="connsiteX108" fmla="*/ 5283868 w 5334668"/>
                <a:gd name="connsiteY108" fmla="*/ 2679700 h 3289300"/>
                <a:gd name="connsiteX109" fmla="*/ 5296568 w 5334668"/>
                <a:gd name="connsiteY109" fmla="*/ 2806700 h 3289300"/>
                <a:gd name="connsiteX110" fmla="*/ 5258468 w 5334668"/>
                <a:gd name="connsiteY110" fmla="*/ 2832100 h 3289300"/>
                <a:gd name="connsiteX111" fmla="*/ 5245768 w 5334668"/>
                <a:gd name="connsiteY111" fmla="*/ 2870200 h 3289300"/>
                <a:gd name="connsiteX112" fmla="*/ 5233068 w 5334668"/>
                <a:gd name="connsiteY112" fmla="*/ 3073400 h 3289300"/>
                <a:gd name="connsiteX113" fmla="*/ 5182268 w 5334668"/>
                <a:gd name="connsiteY113" fmla="*/ 3098800 h 3289300"/>
                <a:gd name="connsiteX114" fmla="*/ 5004468 w 5334668"/>
                <a:gd name="connsiteY114" fmla="*/ 3111500 h 3289300"/>
                <a:gd name="connsiteX115" fmla="*/ 4940968 w 5334668"/>
                <a:gd name="connsiteY115" fmla="*/ 3073400 h 3289300"/>
                <a:gd name="connsiteX116" fmla="*/ 4902868 w 5334668"/>
                <a:gd name="connsiteY116" fmla="*/ 3098800 h 3289300"/>
                <a:gd name="connsiteX117" fmla="*/ 4839368 w 5334668"/>
                <a:gd name="connsiteY117" fmla="*/ 3111500 h 3289300"/>
                <a:gd name="connsiteX118" fmla="*/ 4775868 w 5334668"/>
                <a:gd name="connsiteY118" fmla="*/ 3149600 h 3289300"/>
                <a:gd name="connsiteX119" fmla="*/ 4712368 w 5334668"/>
                <a:gd name="connsiteY119" fmla="*/ 3263900 h 3289300"/>
                <a:gd name="connsiteX120" fmla="*/ 4661568 w 5334668"/>
                <a:gd name="connsiteY120" fmla="*/ 3251200 h 3289300"/>
                <a:gd name="connsiteX121" fmla="*/ 4572668 w 5334668"/>
                <a:gd name="connsiteY121" fmla="*/ 3213100 h 3289300"/>
                <a:gd name="connsiteX122" fmla="*/ 4509168 w 5334668"/>
                <a:gd name="connsiteY122" fmla="*/ 3225800 h 3289300"/>
                <a:gd name="connsiteX123" fmla="*/ 4458368 w 5334668"/>
                <a:gd name="connsiteY123" fmla="*/ 3187700 h 3289300"/>
                <a:gd name="connsiteX124" fmla="*/ 4420268 w 5334668"/>
                <a:gd name="connsiteY124" fmla="*/ 3162300 h 3289300"/>
                <a:gd name="connsiteX125" fmla="*/ 4344068 w 5334668"/>
                <a:gd name="connsiteY125" fmla="*/ 3175000 h 3289300"/>
                <a:gd name="connsiteX126" fmla="*/ 4331368 w 5334668"/>
                <a:gd name="connsiteY126" fmla="*/ 3136900 h 3289300"/>
                <a:gd name="connsiteX127" fmla="*/ 4255168 w 5334668"/>
                <a:gd name="connsiteY127" fmla="*/ 3149600 h 3289300"/>
                <a:gd name="connsiteX128" fmla="*/ 4217068 w 5334668"/>
                <a:gd name="connsiteY128" fmla="*/ 3175000 h 3289300"/>
                <a:gd name="connsiteX129" fmla="*/ 4026568 w 5334668"/>
                <a:gd name="connsiteY129" fmla="*/ 3149600 h 3289300"/>
                <a:gd name="connsiteX130" fmla="*/ 3963068 w 5334668"/>
                <a:gd name="connsiteY130" fmla="*/ 3124200 h 3289300"/>
                <a:gd name="connsiteX131" fmla="*/ 3924968 w 5334668"/>
                <a:gd name="connsiteY131" fmla="*/ 3098800 h 3289300"/>
                <a:gd name="connsiteX132" fmla="*/ 3886868 w 5334668"/>
                <a:gd name="connsiteY132" fmla="*/ 3111500 h 3289300"/>
                <a:gd name="connsiteX133" fmla="*/ 3632868 w 5334668"/>
                <a:gd name="connsiteY133" fmla="*/ 3136900 h 3289300"/>
                <a:gd name="connsiteX134" fmla="*/ 3582068 w 5334668"/>
                <a:gd name="connsiteY134" fmla="*/ 3149600 h 3289300"/>
                <a:gd name="connsiteX135" fmla="*/ 3505868 w 5334668"/>
                <a:gd name="connsiteY135" fmla="*/ 3111500 h 3289300"/>
                <a:gd name="connsiteX136" fmla="*/ 3391568 w 5334668"/>
                <a:gd name="connsiteY136" fmla="*/ 3124200 h 3289300"/>
                <a:gd name="connsiteX137" fmla="*/ 3340768 w 5334668"/>
                <a:gd name="connsiteY137" fmla="*/ 3009900 h 3289300"/>
                <a:gd name="connsiteX138" fmla="*/ 3315368 w 5334668"/>
                <a:gd name="connsiteY138" fmla="*/ 2933700 h 3289300"/>
                <a:gd name="connsiteX139" fmla="*/ 3302668 w 5334668"/>
                <a:gd name="connsiteY139" fmla="*/ 2971800 h 3289300"/>
                <a:gd name="connsiteX140" fmla="*/ 3289968 w 5334668"/>
                <a:gd name="connsiteY140" fmla="*/ 3022600 h 3289300"/>
                <a:gd name="connsiteX141" fmla="*/ 3239168 w 5334668"/>
                <a:gd name="connsiteY141" fmla="*/ 3213100 h 3289300"/>
                <a:gd name="connsiteX142" fmla="*/ 3175668 w 5334668"/>
                <a:gd name="connsiteY142" fmla="*/ 3200400 h 3289300"/>
                <a:gd name="connsiteX143" fmla="*/ 3086768 w 5334668"/>
                <a:gd name="connsiteY143" fmla="*/ 3136900 h 3289300"/>
                <a:gd name="connsiteX144" fmla="*/ 3048668 w 5334668"/>
                <a:gd name="connsiteY144" fmla="*/ 3124200 h 3289300"/>
                <a:gd name="connsiteX145" fmla="*/ 2985168 w 5334668"/>
                <a:gd name="connsiteY145" fmla="*/ 3136900 h 3289300"/>
                <a:gd name="connsiteX146" fmla="*/ 2959768 w 5334668"/>
                <a:gd name="connsiteY146" fmla="*/ 3175000 h 3289300"/>
                <a:gd name="connsiteX147" fmla="*/ 2921668 w 5334668"/>
                <a:gd name="connsiteY147" fmla="*/ 3200400 h 3289300"/>
                <a:gd name="connsiteX148" fmla="*/ 2820068 w 5334668"/>
                <a:gd name="connsiteY148" fmla="*/ 3200400 h 3289300"/>
                <a:gd name="connsiteX149" fmla="*/ 2756568 w 5334668"/>
                <a:gd name="connsiteY149" fmla="*/ 3175000 h 3289300"/>
                <a:gd name="connsiteX150" fmla="*/ 2654968 w 5334668"/>
                <a:gd name="connsiteY150" fmla="*/ 3136900 h 3289300"/>
                <a:gd name="connsiteX151" fmla="*/ 2616868 w 5334668"/>
                <a:gd name="connsiteY151" fmla="*/ 3111500 h 3289300"/>
                <a:gd name="connsiteX152" fmla="*/ 2375568 w 5334668"/>
                <a:gd name="connsiteY152" fmla="*/ 3098800 h 3289300"/>
                <a:gd name="connsiteX153" fmla="*/ 2235868 w 5334668"/>
                <a:gd name="connsiteY153" fmla="*/ 3124200 h 3289300"/>
                <a:gd name="connsiteX154" fmla="*/ 2210468 w 5334668"/>
                <a:gd name="connsiteY154" fmla="*/ 3162300 h 3289300"/>
                <a:gd name="connsiteX155" fmla="*/ 2159668 w 5334668"/>
                <a:gd name="connsiteY155" fmla="*/ 3187700 h 3289300"/>
                <a:gd name="connsiteX156" fmla="*/ 2007268 w 5334668"/>
                <a:gd name="connsiteY156" fmla="*/ 3213100 h 3289300"/>
                <a:gd name="connsiteX157" fmla="*/ 1981868 w 5334668"/>
                <a:gd name="connsiteY157" fmla="*/ 3251200 h 3289300"/>
                <a:gd name="connsiteX158" fmla="*/ 1943768 w 5334668"/>
                <a:gd name="connsiteY158" fmla="*/ 3225800 h 3289300"/>
                <a:gd name="connsiteX159" fmla="*/ 1880268 w 5334668"/>
                <a:gd name="connsiteY159" fmla="*/ 3200400 h 3289300"/>
                <a:gd name="connsiteX160" fmla="*/ 1702468 w 5334668"/>
                <a:gd name="connsiteY160" fmla="*/ 3149600 h 3289300"/>
                <a:gd name="connsiteX161" fmla="*/ 1499268 w 5334668"/>
                <a:gd name="connsiteY161" fmla="*/ 3136900 h 3289300"/>
                <a:gd name="connsiteX162" fmla="*/ 1410368 w 5334668"/>
                <a:gd name="connsiteY162" fmla="*/ 3111500 h 3289300"/>
                <a:gd name="connsiteX163" fmla="*/ 1346868 w 5334668"/>
                <a:gd name="connsiteY163" fmla="*/ 3035300 h 3289300"/>
                <a:gd name="connsiteX164" fmla="*/ 1270668 w 5334668"/>
                <a:gd name="connsiteY164" fmla="*/ 3022600 h 3289300"/>
                <a:gd name="connsiteX165" fmla="*/ 1232568 w 5334668"/>
                <a:gd name="connsiteY165" fmla="*/ 3035300 h 3289300"/>
                <a:gd name="connsiteX166" fmla="*/ 1181768 w 5334668"/>
                <a:gd name="connsiteY166" fmla="*/ 3048000 h 3289300"/>
                <a:gd name="connsiteX167" fmla="*/ 1118268 w 5334668"/>
                <a:gd name="connsiteY167" fmla="*/ 3136900 h 3289300"/>
                <a:gd name="connsiteX168" fmla="*/ 1105568 w 5334668"/>
                <a:gd name="connsiteY168" fmla="*/ 3200400 h 3289300"/>
                <a:gd name="connsiteX169" fmla="*/ 1080168 w 5334668"/>
                <a:gd name="connsiteY169" fmla="*/ 3238500 h 3289300"/>
                <a:gd name="connsiteX170" fmla="*/ 1054768 w 5334668"/>
                <a:gd name="connsiteY170" fmla="*/ 3289300 h 3289300"/>
                <a:gd name="connsiteX171" fmla="*/ 1029368 w 5334668"/>
                <a:gd name="connsiteY171" fmla="*/ 3238500 h 3289300"/>
                <a:gd name="connsiteX172" fmla="*/ 978568 w 5334668"/>
                <a:gd name="connsiteY172" fmla="*/ 3060700 h 3289300"/>
                <a:gd name="connsiteX173" fmla="*/ 940468 w 5334668"/>
                <a:gd name="connsiteY173" fmla="*/ 3086100 h 3289300"/>
                <a:gd name="connsiteX174" fmla="*/ 775368 w 5334668"/>
                <a:gd name="connsiteY174" fmla="*/ 3086100 h 3289300"/>
                <a:gd name="connsiteX175" fmla="*/ 711868 w 5334668"/>
                <a:gd name="connsiteY175" fmla="*/ 3098800 h 3289300"/>
                <a:gd name="connsiteX176" fmla="*/ 686468 w 5334668"/>
                <a:gd name="connsiteY176" fmla="*/ 3136900 h 3289300"/>
                <a:gd name="connsiteX177" fmla="*/ 648368 w 5334668"/>
                <a:gd name="connsiteY177" fmla="*/ 3111500 h 3289300"/>
                <a:gd name="connsiteX178" fmla="*/ 546768 w 5334668"/>
                <a:gd name="connsiteY178" fmla="*/ 3060700 h 3289300"/>
                <a:gd name="connsiteX179" fmla="*/ 457868 w 5334668"/>
                <a:gd name="connsiteY179" fmla="*/ 3009900 h 3289300"/>
                <a:gd name="connsiteX180" fmla="*/ 394368 w 5334668"/>
                <a:gd name="connsiteY180" fmla="*/ 3073400 h 3289300"/>
                <a:gd name="connsiteX181" fmla="*/ 356268 w 5334668"/>
                <a:gd name="connsiteY181" fmla="*/ 3086100 h 3289300"/>
                <a:gd name="connsiteX182" fmla="*/ 241968 w 5334668"/>
                <a:gd name="connsiteY182" fmla="*/ 3086100 h 3289300"/>
                <a:gd name="connsiteX183" fmla="*/ 216568 w 5334668"/>
                <a:gd name="connsiteY183" fmla="*/ 3124200 h 3289300"/>
                <a:gd name="connsiteX184" fmla="*/ 191168 w 5334668"/>
                <a:gd name="connsiteY184" fmla="*/ 3086100 h 3289300"/>
                <a:gd name="connsiteX185" fmla="*/ 191168 w 5334668"/>
                <a:gd name="connsiteY185" fmla="*/ 2895600 h 3289300"/>
                <a:gd name="connsiteX186" fmla="*/ 254668 w 5334668"/>
                <a:gd name="connsiteY186" fmla="*/ 2857500 h 3289300"/>
                <a:gd name="connsiteX187" fmla="*/ 305468 w 5334668"/>
                <a:gd name="connsiteY187" fmla="*/ 2844800 h 3289300"/>
                <a:gd name="connsiteX188" fmla="*/ 343568 w 5334668"/>
                <a:gd name="connsiteY188" fmla="*/ 2832100 h 3289300"/>
                <a:gd name="connsiteX189" fmla="*/ 368968 w 5334668"/>
                <a:gd name="connsiteY189" fmla="*/ 2794000 h 3289300"/>
                <a:gd name="connsiteX190" fmla="*/ 330868 w 5334668"/>
                <a:gd name="connsiteY190" fmla="*/ 2781300 h 3289300"/>
                <a:gd name="connsiteX191" fmla="*/ 305468 w 5334668"/>
                <a:gd name="connsiteY191" fmla="*/ 2743200 h 3289300"/>
                <a:gd name="connsiteX192" fmla="*/ 267368 w 5334668"/>
                <a:gd name="connsiteY192" fmla="*/ 2717800 h 3289300"/>
                <a:gd name="connsiteX193" fmla="*/ 229268 w 5334668"/>
                <a:gd name="connsiteY193" fmla="*/ 2679700 h 3289300"/>
                <a:gd name="connsiteX194" fmla="*/ 153068 w 5334668"/>
                <a:gd name="connsiteY194" fmla="*/ 2628900 h 3289300"/>
                <a:gd name="connsiteX195" fmla="*/ 178468 w 5334668"/>
                <a:gd name="connsiteY195" fmla="*/ 2590800 h 3289300"/>
                <a:gd name="connsiteX196" fmla="*/ 216568 w 5334668"/>
                <a:gd name="connsiteY196" fmla="*/ 2501900 h 3289300"/>
                <a:gd name="connsiteX197" fmla="*/ 191168 w 5334668"/>
                <a:gd name="connsiteY197" fmla="*/ 2298700 h 3289300"/>
                <a:gd name="connsiteX198" fmla="*/ 127668 w 5334668"/>
                <a:gd name="connsiteY198" fmla="*/ 2286000 h 3289300"/>
                <a:gd name="connsiteX199" fmla="*/ 114968 w 5334668"/>
                <a:gd name="connsiteY199" fmla="*/ 2247900 h 3289300"/>
                <a:gd name="connsiteX200" fmla="*/ 191168 w 5334668"/>
                <a:gd name="connsiteY200" fmla="*/ 2171700 h 3289300"/>
                <a:gd name="connsiteX201" fmla="*/ 216568 w 5334668"/>
                <a:gd name="connsiteY201" fmla="*/ 2133600 h 3289300"/>
                <a:gd name="connsiteX202" fmla="*/ 203868 w 5334668"/>
                <a:gd name="connsiteY202" fmla="*/ 2019300 h 3289300"/>
                <a:gd name="connsiteX203" fmla="*/ 165768 w 5334668"/>
                <a:gd name="connsiteY203" fmla="*/ 1968500 h 3289300"/>
                <a:gd name="connsiteX204" fmla="*/ 153068 w 5334668"/>
                <a:gd name="connsiteY204" fmla="*/ 1930400 h 3289300"/>
                <a:gd name="connsiteX205" fmla="*/ 165768 w 5334668"/>
                <a:gd name="connsiteY205" fmla="*/ 1765300 h 3289300"/>
                <a:gd name="connsiteX206" fmla="*/ 191168 w 5334668"/>
                <a:gd name="connsiteY206" fmla="*/ 1727200 h 3289300"/>
                <a:gd name="connsiteX207" fmla="*/ 203868 w 5334668"/>
                <a:gd name="connsiteY207" fmla="*/ 1625600 h 3289300"/>
                <a:gd name="connsiteX208" fmla="*/ 254668 w 5334668"/>
                <a:gd name="connsiteY208" fmla="*/ 1612900 h 3289300"/>
                <a:gd name="connsiteX209" fmla="*/ 254668 w 5334668"/>
                <a:gd name="connsiteY209" fmla="*/ 1422400 h 3289300"/>
                <a:gd name="connsiteX210" fmla="*/ 229268 w 5334668"/>
                <a:gd name="connsiteY210" fmla="*/ 1384300 h 3289300"/>
                <a:gd name="connsiteX211" fmla="*/ 203868 w 5334668"/>
                <a:gd name="connsiteY211" fmla="*/ 1295400 h 3289300"/>
                <a:gd name="connsiteX212" fmla="*/ 153068 w 5334668"/>
                <a:gd name="connsiteY212" fmla="*/ 1244600 h 3289300"/>
                <a:gd name="connsiteX213" fmla="*/ 165768 w 5334668"/>
                <a:gd name="connsiteY213" fmla="*/ 1206500 h 3289300"/>
                <a:gd name="connsiteX214" fmla="*/ 330868 w 5334668"/>
                <a:gd name="connsiteY214" fmla="*/ 1155700 h 3289300"/>
                <a:gd name="connsiteX215" fmla="*/ 305468 w 5334668"/>
                <a:gd name="connsiteY215" fmla="*/ 1117600 h 3289300"/>
                <a:gd name="connsiteX216" fmla="*/ 292768 w 5334668"/>
                <a:gd name="connsiteY216" fmla="*/ 1041400 h 3289300"/>
                <a:gd name="connsiteX217" fmla="*/ 193880 w 5334668"/>
                <a:gd name="connsiteY217" fmla="*/ 982452 h 3289300"/>
                <a:gd name="connsiteX218" fmla="*/ 134375 w 5334668"/>
                <a:gd name="connsiteY218" fmla="*/ 926829 h 3289300"/>
                <a:gd name="connsiteX219" fmla="*/ 74870 w 5334668"/>
                <a:gd name="connsiteY219" fmla="*/ 884926 h 3289300"/>
                <a:gd name="connsiteX220" fmla="*/ 127668 w 5334668"/>
                <a:gd name="connsiteY220" fmla="*/ 850900 h 3289300"/>
                <a:gd name="connsiteX221" fmla="*/ 216568 w 5334668"/>
                <a:gd name="connsiteY221" fmla="*/ 838200 h 3289300"/>
                <a:gd name="connsiteX222" fmla="*/ 254668 w 5334668"/>
                <a:gd name="connsiteY222" fmla="*/ 825500 h 3289300"/>
                <a:gd name="connsiteX223" fmla="*/ 263229 w 5334668"/>
                <a:gd name="connsiteY223" fmla="*/ 791474 h 3289300"/>
                <a:gd name="connsiteX224" fmla="*/ 310747 w 5334668"/>
                <a:gd name="connsiteY224" fmla="*/ 786652 h 3289300"/>
                <a:gd name="connsiteX225" fmla="*/ 288700 w 5334668"/>
                <a:gd name="connsiteY225" fmla="*/ 755411 h 3289300"/>
                <a:gd name="connsiteX226" fmla="*/ 230551 w 5334668"/>
                <a:gd name="connsiteY226" fmla="*/ 725189 h 3289300"/>
                <a:gd name="connsiteX227" fmla="*/ 172403 w 5334668"/>
                <a:gd name="connsiteY227" fmla="*/ 665493 h 3289300"/>
                <a:gd name="connsiteX228" fmla="*/ 216568 w 5334668"/>
                <a:gd name="connsiteY228" fmla="*/ 622300 h 3289300"/>
                <a:gd name="connsiteX229" fmla="*/ 229268 w 5334668"/>
                <a:gd name="connsiteY229" fmla="*/ 584200 h 3289300"/>
                <a:gd name="connsiteX230" fmla="*/ 179110 w 5334668"/>
                <a:gd name="connsiteY230" fmla="*/ 542026 h 3289300"/>
                <a:gd name="connsiteX231" fmla="*/ 143008 w 5334668"/>
                <a:gd name="connsiteY231" fmla="*/ 469630 h 3289300"/>
                <a:gd name="connsiteX232" fmla="*/ 182464 w 5334668"/>
                <a:gd name="connsiteY232" fmla="*/ 423652 h 3289300"/>
                <a:gd name="connsiteX233" fmla="*/ 142366 w 5334668"/>
                <a:gd name="connsiteY233" fmla="*/ 372851 h 3289300"/>
                <a:gd name="connsiteX234" fmla="*/ 171833 w 5334668"/>
                <a:gd name="connsiteY234" fmla="*/ 341611 h 3289300"/>
                <a:gd name="connsiteX235" fmla="*/ 133733 w 5334668"/>
                <a:gd name="connsiteY235" fmla="*/ 298689 h 3289300"/>
                <a:gd name="connsiteX236" fmla="*/ 125761 w 5334668"/>
                <a:gd name="connsiteY236" fmla="*/ 247257 h 3289300"/>
                <a:gd name="connsiteX237" fmla="*/ 111045 w 5334668"/>
                <a:gd name="connsiteY237" fmla="*/ 203200 h 3289300"/>
                <a:gd name="connsiteX238" fmla="*/ 668 w 5334668"/>
                <a:gd name="connsiteY238" fmla="*/ 165100 h 3289300"/>
                <a:gd name="connsiteX239" fmla="*/ 65524 w 5334668"/>
                <a:gd name="connsiteY239" fmla="*/ 146559 h 3289300"/>
                <a:gd name="connsiteX240" fmla="*/ 127668 w 5334668"/>
                <a:gd name="connsiteY240" fmla="*/ 139700 h 3289300"/>
                <a:gd name="connsiteX241" fmla="*/ 142437 w 5334668"/>
                <a:gd name="connsiteY241" fmla="*/ 106422 h 3289300"/>
                <a:gd name="connsiteX0" fmla="*/ 78992 w 5271223"/>
                <a:gd name="connsiteY0" fmla="*/ 106422 h 3289300"/>
                <a:gd name="connsiteX1" fmla="*/ 100397 w 5271223"/>
                <a:gd name="connsiteY1" fmla="*/ 158988 h 3289300"/>
                <a:gd name="connsiteX2" fmla="*/ 149128 w 5271223"/>
                <a:gd name="connsiteY2" fmla="*/ 132093 h 3289300"/>
                <a:gd name="connsiteX3" fmla="*/ 208632 w 5271223"/>
                <a:gd name="connsiteY3" fmla="*/ 160278 h 3289300"/>
                <a:gd name="connsiteX4" fmla="*/ 239384 w 5271223"/>
                <a:gd name="connsiteY4" fmla="*/ 116337 h 3289300"/>
                <a:gd name="connsiteX5" fmla="*/ 327642 w 5271223"/>
                <a:gd name="connsiteY5" fmla="*/ 176034 h 3289300"/>
                <a:gd name="connsiteX6" fmla="*/ 432523 w 5271223"/>
                <a:gd name="connsiteY6" fmla="*/ 177800 h 3289300"/>
                <a:gd name="connsiteX7" fmla="*/ 483323 w 5271223"/>
                <a:gd name="connsiteY7" fmla="*/ 190500 h 3289300"/>
                <a:gd name="connsiteX8" fmla="*/ 559523 w 5271223"/>
                <a:gd name="connsiteY8" fmla="*/ 165100 h 3289300"/>
                <a:gd name="connsiteX9" fmla="*/ 648423 w 5271223"/>
                <a:gd name="connsiteY9" fmla="*/ 152400 h 3289300"/>
                <a:gd name="connsiteX10" fmla="*/ 737323 w 5271223"/>
                <a:gd name="connsiteY10" fmla="*/ 139700 h 3289300"/>
                <a:gd name="connsiteX11" fmla="*/ 851623 w 5271223"/>
                <a:gd name="connsiteY11" fmla="*/ 152400 h 3289300"/>
                <a:gd name="connsiteX12" fmla="*/ 902423 w 5271223"/>
                <a:gd name="connsiteY12" fmla="*/ 228600 h 3289300"/>
                <a:gd name="connsiteX13" fmla="*/ 940523 w 5271223"/>
                <a:gd name="connsiteY13" fmla="*/ 279400 h 3289300"/>
                <a:gd name="connsiteX14" fmla="*/ 978623 w 5271223"/>
                <a:gd name="connsiteY14" fmla="*/ 152400 h 3289300"/>
                <a:gd name="connsiteX15" fmla="*/ 1004023 w 5271223"/>
                <a:gd name="connsiteY15" fmla="*/ 76200 h 3289300"/>
                <a:gd name="connsiteX16" fmla="*/ 1042123 w 5271223"/>
                <a:gd name="connsiteY16" fmla="*/ 0 h 3289300"/>
                <a:gd name="connsiteX17" fmla="*/ 1105623 w 5271223"/>
                <a:gd name="connsiteY17" fmla="*/ 50800 h 3289300"/>
                <a:gd name="connsiteX18" fmla="*/ 1232623 w 5271223"/>
                <a:gd name="connsiteY18" fmla="*/ 165100 h 3289300"/>
                <a:gd name="connsiteX19" fmla="*/ 1359623 w 5271223"/>
                <a:gd name="connsiteY19" fmla="*/ 152400 h 3289300"/>
                <a:gd name="connsiteX20" fmla="*/ 1397723 w 5271223"/>
                <a:gd name="connsiteY20" fmla="*/ 127000 h 3289300"/>
                <a:gd name="connsiteX21" fmla="*/ 1537423 w 5271223"/>
                <a:gd name="connsiteY21" fmla="*/ 139700 h 3289300"/>
                <a:gd name="connsiteX22" fmla="*/ 1550123 w 5271223"/>
                <a:gd name="connsiteY22" fmla="*/ 101600 h 3289300"/>
                <a:gd name="connsiteX23" fmla="*/ 1600923 w 5271223"/>
                <a:gd name="connsiteY23" fmla="*/ 177800 h 3289300"/>
                <a:gd name="connsiteX24" fmla="*/ 1651723 w 5271223"/>
                <a:gd name="connsiteY24" fmla="*/ 190500 h 3289300"/>
                <a:gd name="connsiteX25" fmla="*/ 1702523 w 5271223"/>
                <a:gd name="connsiteY25" fmla="*/ 152400 h 3289300"/>
                <a:gd name="connsiteX26" fmla="*/ 1753323 w 5271223"/>
                <a:gd name="connsiteY26" fmla="*/ 101600 h 3289300"/>
                <a:gd name="connsiteX27" fmla="*/ 1867623 w 5271223"/>
                <a:gd name="connsiteY27" fmla="*/ 114300 h 3289300"/>
                <a:gd name="connsiteX28" fmla="*/ 1893023 w 5271223"/>
                <a:gd name="connsiteY28" fmla="*/ 165100 h 3289300"/>
                <a:gd name="connsiteX29" fmla="*/ 1956523 w 5271223"/>
                <a:gd name="connsiteY29" fmla="*/ 177800 h 3289300"/>
                <a:gd name="connsiteX30" fmla="*/ 2045423 w 5271223"/>
                <a:gd name="connsiteY30" fmla="*/ 139700 h 3289300"/>
                <a:gd name="connsiteX31" fmla="*/ 2121623 w 5271223"/>
                <a:gd name="connsiteY31" fmla="*/ 127000 h 3289300"/>
                <a:gd name="connsiteX32" fmla="*/ 2274023 w 5271223"/>
                <a:gd name="connsiteY32" fmla="*/ 63500 h 3289300"/>
                <a:gd name="connsiteX33" fmla="*/ 2312123 w 5271223"/>
                <a:gd name="connsiteY33" fmla="*/ 50800 h 3289300"/>
                <a:gd name="connsiteX34" fmla="*/ 2362923 w 5271223"/>
                <a:gd name="connsiteY34" fmla="*/ 127000 h 3289300"/>
                <a:gd name="connsiteX35" fmla="*/ 2477223 w 5271223"/>
                <a:gd name="connsiteY35" fmla="*/ 114300 h 3289300"/>
                <a:gd name="connsiteX36" fmla="*/ 2553423 w 5271223"/>
                <a:gd name="connsiteY36" fmla="*/ 63500 h 3289300"/>
                <a:gd name="connsiteX37" fmla="*/ 2667723 w 5271223"/>
                <a:gd name="connsiteY37" fmla="*/ 50800 h 3289300"/>
                <a:gd name="connsiteX38" fmla="*/ 2705823 w 5271223"/>
                <a:gd name="connsiteY38" fmla="*/ 38100 h 3289300"/>
                <a:gd name="connsiteX39" fmla="*/ 2794723 w 5271223"/>
                <a:gd name="connsiteY39" fmla="*/ 114300 h 3289300"/>
                <a:gd name="connsiteX40" fmla="*/ 2883623 w 5271223"/>
                <a:gd name="connsiteY40" fmla="*/ 88900 h 3289300"/>
                <a:gd name="connsiteX41" fmla="*/ 2921723 w 5271223"/>
                <a:gd name="connsiteY41" fmla="*/ 101600 h 3289300"/>
                <a:gd name="connsiteX42" fmla="*/ 2959823 w 5271223"/>
                <a:gd name="connsiteY42" fmla="*/ 88900 h 3289300"/>
                <a:gd name="connsiteX43" fmla="*/ 2997923 w 5271223"/>
                <a:gd name="connsiteY43" fmla="*/ 63500 h 3289300"/>
                <a:gd name="connsiteX44" fmla="*/ 3036023 w 5271223"/>
                <a:gd name="connsiteY44" fmla="*/ 114300 h 3289300"/>
                <a:gd name="connsiteX45" fmla="*/ 3074123 w 5271223"/>
                <a:gd name="connsiteY45" fmla="*/ 139700 h 3289300"/>
                <a:gd name="connsiteX46" fmla="*/ 3150323 w 5271223"/>
                <a:gd name="connsiteY46" fmla="*/ 165100 h 3289300"/>
                <a:gd name="connsiteX47" fmla="*/ 3201123 w 5271223"/>
                <a:gd name="connsiteY47" fmla="*/ 139700 h 3289300"/>
                <a:gd name="connsiteX48" fmla="*/ 3315423 w 5271223"/>
                <a:gd name="connsiteY48" fmla="*/ 165100 h 3289300"/>
                <a:gd name="connsiteX49" fmla="*/ 3442423 w 5271223"/>
                <a:gd name="connsiteY49" fmla="*/ 152400 h 3289300"/>
                <a:gd name="connsiteX50" fmla="*/ 3493223 w 5271223"/>
                <a:gd name="connsiteY50" fmla="*/ 139700 h 3289300"/>
                <a:gd name="connsiteX51" fmla="*/ 3531323 w 5271223"/>
                <a:gd name="connsiteY51" fmla="*/ 101600 h 3289300"/>
                <a:gd name="connsiteX52" fmla="*/ 3544023 w 5271223"/>
                <a:gd name="connsiteY52" fmla="*/ 63500 h 3289300"/>
                <a:gd name="connsiteX53" fmla="*/ 3620223 w 5271223"/>
                <a:gd name="connsiteY53" fmla="*/ 114300 h 3289300"/>
                <a:gd name="connsiteX54" fmla="*/ 3658323 w 5271223"/>
                <a:gd name="connsiteY54" fmla="*/ 215900 h 3289300"/>
                <a:gd name="connsiteX55" fmla="*/ 3683723 w 5271223"/>
                <a:gd name="connsiteY55" fmla="*/ 254000 h 3289300"/>
                <a:gd name="connsiteX56" fmla="*/ 3696423 w 5271223"/>
                <a:gd name="connsiteY56" fmla="*/ 292100 h 3289300"/>
                <a:gd name="connsiteX57" fmla="*/ 3734523 w 5271223"/>
                <a:gd name="connsiteY57" fmla="*/ 317500 h 3289300"/>
                <a:gd name="connsiteX58" fmla="*/ 3772623 w 5271223"/>
                <a:gd name="connsiteY58" fmla="*/ 355600 h 3289300"/>
                <a:gd name="connsiteX59" fmla="*/ 3848823 w 5271223"/>
                <a:gd name="connsiteY59" fmla="*/ 330200 h 3289300"/>
                <a:gd name="connsiteX60" fmla="*/ 3874223 w 5271223"/>
                <a:gd name="connsiteY60" fmla="*/ 381000 h 3289300"/>
                <a:gd name="connsiteX61" fmla="*/ 3899623 w 5271223"/>
                <a:gd name="connsiteY61" fmla="*/ 444500 h 3289300"/>
                <a:gd name="connsiteX62" fmla="*/ 3912323 w 5271223"/>
                <a:gd name="connsiteY62" fmla="*/ 533400 h 3289300"/>
                <a:gd name="connsiteX63" fmla="*/ 3937723 w 5271223"/>
                <a:gd name="connsiteY63" fmla="*/ 571500 h 3289300"/>
                <a:gd name="connsiteX64" fmla="*/ 3988523 w 5271223"/>
                <a:gd name="connsiteY64" fmla="*/ 469900 h 3289300"/>
                <a:gd name="connsiteX65" fmla="*/ 4013923 w 5271223"/>
                <a:gd name="connsiteY65" fmla="*/ 355600 h 3289300"/>
                <a:gd name="connsiteX66" fmla="*/ 4039323 w 5271223"/>
                <a:gd name="connsiteY66" fmla="*/ 292100 h 3289300"/>
                <a:gd name="connsiteX67" fmla="*/ 4052023 w 5271223"/>
                <a:gd name="connsiteY67" fmla="*/ 203200 h 3289300"/>
                <a:gd name="connsiteX68" fmla="*/ 4064723 w 5271223"/>
                <a:gd name="connsiteY68" fmla="*/ 152400 h 3289300"/>
                <a:gd name="connsiteX69" fmla="*/ 4090123 w 5271223"/>
                <a:gd name="connsiteY69" fmla="*/ 190500 h 3289300"/>
                <a:gd name="connsiteX70" fmla="*/ 4166323 w 5271223"/>
                <a:gd name="connsiteY70" fmla="*/ 228600 h 3289300"/>
                <a:gd name="connsiteX71" fmla="*/ 4255223 w 5271223"/>
                <a:gd name="connsiteY71" fmla="*/ 203200 h 3289300"/>
                <a:gd name="connsiteX72" fmla="*/ 4267923 w 5271223"/>
                <a:gd name="connsiteY72" fmla="*/ 165100 h 3289300"/>
                <a:gd name="connsiteX73" fmla="*/ 4306023 w 5271223"/>
                <a:gd name="connsiteY73" fmla="*/ 139700 h 3289300"/>
                <a:gd name="connsiteX74" fmla="*/ 4344123 w 5271223"/>
                <a:gd name="connsiteY74" fmla="*/ 177800 h 3289300"/>
                <a:gd name="connsiteX75" fmla="*/ 4369523 w 5271223"/>
                <a:gd name="connsiteY75" fmla="*/ 215900 h 3289300"/>
                <a:gd name="connsiteX76" fmla="*/ 4407623 w 5271223"/>
                <a:gd name="connsiteY76" fmla="*/ 139700 h 3289300"/>
                <a:gd name="connsiteX77" fmla="*/ 4445723 w 5271223"/>
                <a:gd name="connsiteY77" fmla="*/ 127000 h 3289300"/>
                <a:gd name="connsiteX78" fmla="*/ 4521923 w 5271223"/>
                <a:gd name="connsiteY78" fmla="*/ 152400 h 3289300"/>
                <a:gd name="connsiteX79" fmla="*/ 4636223 w 5271223"/>
                <a:gd name="connsiteY79" fmla="*/ 165100 h 3289300"/>
                <a:gd name="connsiteX80" fmla="*/ 4661623 w 5271223"/>
                <a:gd name="connsiteY80" fmla="*/ 215900 h 3289300"/>
                <a:gd name="connsiteX81" fmla="*/ 4725123 w 5271223"/>
                <a:gd name="connsiteY81" fmla="*/ 317500 h 3289300"/>
                <a:gd name="connsiteX82" fmla="*/ 4801323 w 5271223"/>
                <a:gd name="connsiteY82" fmla="*/ 304800 h 3289300"/>
                <a:gd name="connsiteX83" fmla="*/ 4839423 w 5271223"/>
                <a:gd name="connsiteY83" fmla="*/ 292100 h 3289300"/>
                <a:gd name="connsiteX84" fmla="*/ 4890223 w 5271223"/>
                <a:gd name="connsiteY84" fmla="*/ 304800 h 3289300"/>
                <a:gd name="connsiteX85" fmla="*/ 4991823 w 5271223"/>
                <a:gd name="connsiteY85" fmla="*/ 330200 h 3289300"/>
                <a:gd name="connsiteX86" fmla="*/ 5042623 w 5271223"/>
                <a:gd name="connsiteY86" fmla="*/ 698500 h 3289300"/>
                <a:gd name="connsiteX87" fmla="*/ 5106123 w 5271223"/>
                <a:gd name="connsiteY87" fmla="*/ 749300 h 3289300"/>
                <a:gd name="connsiteX88" fmla="*/ 5245823 w 5271223"/>
                <a:gd name="connsiteY88" fmla="*/ 825500 h 3289300"/>
                <a:gd name="connsiteX89" fmla="*/ 5207723 w 5271223"/>
                <a:gd name="connsiteY89" fmla="*/ 901700 h 3289300"/>
                <a:gd name="connsiteX90" fmla="*/ 5220423 w 5271223"/>
                <a:gd name="connsiteY90" fmla="*/ 977900 h 3289300"/>
                <a:gd name="connsiteX91" fmla="*/ 5233123 w 5271223"/>
                <a:gd name="connsiteY91" fmla="*/ 1231900 h 3289300"/>
                <a:gd name="connsiteX92" fmla="*/ 5207723 w 5271223"/>
                <a:gd name="connsiteY92" fmla="*/ 1308100 h 3289300"/>
                <a:gd name="connsiteX93" fmla="*/ 5195023 w 5271223"/>
                <a:gd name="connsiteY93" fmla="*/ 1397000 h 3289300"/>
                <a:gd name="connsiteX94" fmla="*/ 5245823 w 5271223"/>
                <a:gd name="connsiteY94" fmla="*/ 1473200 h 3289300"/>
                <a:gd name="connsiteX95" fmla="*/ 5271223 w 5271223"/>
                <a:gd name="connsiteY95" fmla="*/ 1511300 h 3289300"/>
                <a:gd name="connsiteX96" fmla="*/ 5258523 w 5271223"/>
                <a:gd name="connsiteY96" fmla="*/ 1752600 h 3289300"/>
                <a:gd name="connsiteX97" fmla="*/ 5245823 w 5271223"/>
                <a:gd name="connsiteY97" fmla="*/ 1790700 h 3289300"/>
                <a:gd name="connsiteX98" fmla="*/ 5207723 w 5271223"/>
                <a:gd name="connsiteY98" fmla="*/ 1816100 h 3289300"/>
                <a:gd name="connsiteX99" fmla="*/ 5195023 w 5271223"/>
                <a:gd name="connsiteY99" fmla="*/ 1854200 h 3289300"/>
                <a:gd name="connsiteX100" fmla="*/ 5233123 w 5271223"/>
                <a:gd name="connsiteY100" fmla="*/ 1943100 h 3289300"/>
                <a:gd name="connsiteX101" fmla="*/ 5220423 w 5271223"/>
                <a:gd name="connsiteY101" fmla="*/ 2032000 h 3289300"/>
                <a:gd name="connsiteX102" fmla="*/ 5195023 w 5271223"/>
                <a:gd name="connsiteY102" fmla="*/ 2108200 h 3289300"/>
                <a:gd name="connsiteX103" fmla="*/ 5195023 w 5271223"/>
                <a:gd name="connsiteY103" fmla="*/ 2387600 h 3289300"/>
                <a:gd name="connsiteX104" fmla="*/ 5169623 w 5271223"/>
                <a:gd name="connsiteY104" fmla="*/ 2463800 h 3289300"/>
                <a:gd name="connsiteX105" fmla="*/ 5220423 w 5271223"/>
                <a:gd name="connsiteY105" fmla="*/ 2514600 h 3289300"/>
                <a:gd name="connsiteX106" fmla="*/ 5258523 w 5271223"/>
                <a:gd name="connsiteY106" fmla="*/ 2540000 h 3289300"/>
                <a:gd name="connsiteX107" fmla="*/ 5245823 w 5271223"/>
                <a:gd name="connsiteY107" fmla="*/ 2603500 h 3289300"/>
                <a:gd name="connsiteX108" fmla="*/ 5220423 w 5271223"/>
                <a:gd name="connsiteY108" fmla="*/ 2679700 h 3289300"/>
                <a:gd name="connsiteX109" fmla="*/ 5233123 w 5271223"/>
                <a:gd name="connsiteY109" fmla="*/ 2806700 h 3289300"/>
                <a:gd name="connsiteX110" fmla="*/ 5195023 w 5271223"/>
                <a:gd name="connsiteY110" fmla="*/ 2832100 h 3289300"/>
                <a:gd name="connsiteX111" fmla="*/ 5182323 w 5271223"/>
                <a:gd name="connsiteY111" fmla="*/ 2870200 h 3289300"/>
                <a:gd name="connsiteX112" fmla="*/ 5169623 w 5271223"/>
                <a:gd name="connsiteY112" fmla="*/ 3073400 h 3289300"/>
                <a:gd name="connsiteX113" fmla="*/ 5118823 w 5271223"/>
                <a:gd name="connsiteY113" fmla="*/ 3098800 h 3289300"/>
                <a:gd name="connsiteX114" fmla="*/ 4941023 w 5271223"/>
                <a:gd name="connsiteY114" fmla="*/ 3111500 h 3289300"/>
                <a:gd name="connsiteX115" fmla="*/ 4877523 w 5271223"/>
                <a:gd name="connsiteY115" fmla="*/ 3073400 h 3289300"/>
                <a:gd name="connsiteX116" fmla="*/ 4839423 w 5271223"/>
                <a:gd name="connsiteY116" fmla="*/ 3098800 h 3289300"/>
                <a:gd name="connsiteX117" fmla="*/ 4775923 w 5271223"/>
                <a:gd name="connsiteY117" fmla="*/ 3111500 h 3289300"/>
                <a:gd name="connsiteX118" fmla="*/ 4712423 w 5271223"/>
                <a:gd name="connsiteY118" fmla="*/ 3149600 h 3289300"/>
                <a:gd name="connsiteX119" fmla="*/ 4648923 w 5271223"/>
                <a:gd name="connsiteY119" fmla="*/ 3263900 h 3289300"/>
                <a:gd name="connsiteX120" fmla="*/ 4598123 w 5271223"/>
                <a:gd name="connsiteY120" fmla="*/ 3251200 h 3289300"/>
                <a:gd name="connsiteX121" fmla="*/ 4509223 w 5271223"/>
                <a:gd name="connsiteY121" fmla="*/ 3213100 h 3289300"/>
                <a:gd name="connsiteX122" fmla="*/ 4445723 w 5271223"/>
                <a:gd name="connsiteY122" fmla="*/ 3225800 h 3289300"/>
                <a:gd name="connsiteX123" fmla="*/ 4394923 w 5271223"/>
                <a:gd name="connsiteY123" fmla="*/ 3187700 h 3289300"/>
                <a:gd name="connsiteX124" fmla="*/ 4356823 w 5271223"/>
                <a:gd name="connsiteY124" fmla="*/ 3162300 h 3289300"/>
                <a:gd name="connsiteX125" fmla="*/ 4280623 w 5271223"/>
                <a:gd name="connsiteY125" fmla="*/ 3175000 h 3289300"/>
                <a:gd name="connsiteX126" fmla="*/ 4267923 w 5271223"/>
                <a:gd name="connsiteY126" fmla="*/ 3136900 h 3289300"/>
                <a:gd name="connsiteX127" fmla="*/ 4191723 w 5271223"/>
                <a:gd name="connsiteY127" fmla="*/ 3149600 h 3289300"/>
                <a:gd name="connsiteX128" fmla="*/ 4153623 w 5271223"/>
                <a:gd name="connsiteY128" fmla="*/ 3175000 h 3289300"/>
                <a:gd name="connsiteX129" fmla="*/ 3963123 w 5271223"/>
                <a:gd name="connsiteY129" fmla="*/ 3149600 h 3289300"/>
                <a:gd name="connsiteX130" fmla="*/ 3899623 w 5271223"/>
                <a:gd name="connsiteY130" fmla="*/ 3124200 h 3289300"/>
                <a:gd name="connsiteX131" fmla="*/ 3861523 w 5271223"/>
                <a:gd name="connsiteY131" fmla="*/ 3098800 h 3289300"/>
                <a:gd name="connsiteX132" fmla="*/ 3823423 w 5271223"/>
                <a:gd name="connsiteY132" fmla="*/ 3111500 h 3289300"/>
                <a:gd name="connsiteX133" fmla="*/ 3569423 w 5271223"/>
                <a:gd name="connsiteY133" fmla="*/ 3136900 h 3289300"/>
                <a:gd name="connsiteX134" fmla="*/ 3518623 w 5271223"/>
                <a:gd name="connsiteY134" fmla="*/ 3149600 h 3289300"/>
                <a:gd name="connsiteX135" fmla="*/ 3442423 w 5271223"/>
                <a:gd name="connsiteY135" fmla="*/ 3111500 h 3289300"/>
                <a:gd name="connsiteX136" fmla="*/ 3328123 w 5271223"/>
                <a:gd name="connsiteY136" fmla="*/ 3124200 h 3289300"/>
                <a:gd name="connsiteX137" fmla="*/ 3277323 w 5271223"/>
                <a:gd name="connsiteY137" fmla="*/ 3009900 h 3289300"/>
                <a:gd name="connsiteX138" fmla="*/ 3251923 w 5271223"/>
                <a:gd name="connsiteY138" fmla="*/ 2933700 h 3289300"/>
                <a:gd name="connsiteX139" fmla="*/ 3239223 w 5271223"/>
                <a:gd name="connsiteY139" fmla="*/ 2971800 h 3289300"/>
                <a:gd name="connsiteX140" fmla="*/ 3226523 w 5271223"/>
                <a:gd name="connsiteY140" fmla="*/ 3022600 h 3289300"/>
                <a:gd name="connsiteX141" fmla="*/ 3175723 w 5271223"/>
                <a:gd name="connsiteY141" fmla="*/ 3213100 h 3289300"/>
                <a:gd name="connsiteX142" fmla="*/ 3112223 w 5271223"/>
                <a:gd name="connsiteY142" fmla="*/ 3200400 h 3289300"/>
                <a:gd name="connsiteX143" fmla="*/ 3023323 w 5271223"/>
                <a:gd name="connsiteY143" fmla="*/ 3136900 h 3289300"/>
                <a:gd name="connsiteX144" fmla="*/ 2985223 w 5271223"/>
                <a:gd name="connsiteY144" fmla="*/ 3124200 h 3289300"/>
                <a:gd name="connsiteX145" fmla="*/ 2921723 w 5271223"/>
                <a:gd name="connsiteY145" fmla="*/ 3136900 h 3289300"/>
                <a:gd name="connsiteX146" fmla="*/ 2896323 w 5271223"/>
                <a:gd name="connsiteY146" fmla="*/ 3175000 h 3289300"/>
                <a:gd name="connsiteX147" fmla="*/ 2858223 w 5271223"/>
                <a:gd name="connsiteY147" fmla="*/ 3200400 h 3289300"/>
                <a:gd name="connsiteX148" fmla="*/ 2756623 w 5271223"/>
                <a:gd name="connsiteY148" fmla="*/ 3200400 h 3289300"/>
                <a:gd name="connsiteX149" fmla="*/ 2693123 w 5271223"/>
                <a:gd name="connsiteY149" fmla="*/ 3175000 h 3289300"/>
                <a:gd name="connsiteX150" fmla="*/ 2591523 w 5271223"/>
                <a:gd name="connsiteY150" fmla="*/ 3136900 h 3289300"/>
                <a:gd name="connsiteX151" fmla="*/ 2553423 w 5271223"/>
                <a:gd name="connsiteY151" fmla="*/ 3111500 h 3289300"/>
                <a:gd name="connsiteX152" fmla="*/ 2312123 w 5271223"/>
                <a:gd name="connsiteY152" fmla="*/ 3098800 h 3289300"/>
                <a:gd name="connsiteX153" fmla="*/ 2172423 w 5271223"/>
                <a:gd name="connsiteY153" fmla="*/ 3124200 h 3289300"/>
                <a:gd name="connsiteX154" fmla="*/ 2147023 w 5271223"/>
                <a:gd name="connsiteY154" fmla="*/ 3162300 h 3289300"/>
                <a:gd name="connsiteX155" fmla="*/ 2096223 w 5271223"/>
                <a:gd name="connsiteY155" fmla="*/ 3187700 h 3289300"/>
                <a:gd name="connsiteX156" fmla="*/ 1943823 w 5271223"/>
                <a:gd name="connsiteY156" fmla="*/ 3213100 h 3289300"/>
                <a:gd name="connsiteX157" fmla="*/ 1918423 w 5271223"/>
                <a:gd name="connsiteY157" fmla="*/ 3251200 h 3289300"/>
                <a:gd name="connsiteX158" fmla="*/ 1880323 w 5271223"/>
                <a:gd name="connsiteY158" fmla="*/ 3225800 h 3289300"/>
                <a:gd name="connsiteX159" fmla="*/ 1816823 w 5271223"/>
                <a:gd name="connsiteY159" fmla="*/ 3200400 h 3289300"/>
                <a:gd name="connsiteX160" fmla="*/ 1639023 w 5271223"/>
                <a:gd name="connsiteY160" fmla="*/ 3149600 h 3289300"/>
                <a:gd name="connsiteX161" fmla="*/ 1435823 w 5271223"/>
                <a:gd name="connsiteY161" fmla="*/ 3136900 h 3289300"/>
                <a:gd name="connsiteX162" fmla="*/ 1346923 w 5271223"/>
                <a:gd name="connsiteY162" fmla="*/ 3111500 h 3289300"/>
                <a:gd name="connsiteX163" fmla="*/ 1283423 w 5271223"/>
                <a:gd name="connsiteY163" fmla="*/ 3035300 h 3289300"/>
                <a:gd name="connsiteX164" fmla="*/ 1207223 w 5271223"/>
                <a:gd name="connsiteY164" fmla="*/ 3022600 h 3289300"/>
                <a:gd name="connsiteX165" fmla="*/ 1169123 w 5271223"/>
                <a:gd name="connsiteY165" fmla="*/ 3035300 h 3289300"/>
                <a:gd name="connsiteX166" fmla="*/ 1118323 w 5271223"/>
                <a:gd name="connsiteY166" fmla="*/ 3048000 h 3289300"/>
                <a:gd name="connsiteX167" fmla="*/ 1054823 w 5271223"/>
                <a:gd name="connsiteY167" fmla="*/ 3136900 h 3289300"/>
                <a:gd name="connsiteX168" fmla="*/ 1042123 w 5271223"/>
                <a:gd name="connsiteY168" fmla="*/ 3200400 h 3289300"/>
                <a:gd name="connsiteX169" fmla="*/ 1016723 w 5271223"/>
                <a:gd name="connsiteY169" fmla="*/ 3238500 h 3289300"/>
                <a:gd name="connsiteX170" fmla="*/ 991323 w 5271223"/>
                <a:gd name="connsiteY170" fmla="*/ 3289300 h 3289300"/>
                <a:gd name="connsiteX171" fmla="*/ 965923 w 5271223"/>
                <a:gd name="connsiteY171" fmla="*/ 3238500 h 3289300"/>
                <a:gd name="connsiteX172" fmla="*/ 915123 w 5271223"/>
                <a:gd name="connsiteY172" fmla="*/ 3060700 h 3289300"/>
                <a:gd name="connsiteX173" fmla="*/ 877023 w 5271223"/>
                <a:gd name="connsiteY173" fmla="*/ 3086100 h 3289300"/>
                <a:gd name="connsiteX174" fmla="*/ 711923 w 5271223"/>
                <a:gd name="connsiteY174" fmla="*/ 3086100 h 3289300"/>
                <a:gd name="connsiteX175" fmla="*/ 648423 w 5271223"/>
                <a:gd name="connsiteY175" fmla="*/ 3098800 h 3289300"/>
                <a:gd name="connsiteX176" fmla="*/ 623023 w 5271223"/>
                <a:gd name="connsiteY176" fmla="*/ 3136900 h 3289300"/>
                <a:gd name="connsiteX177" fmla="*/ 584923 w 5271223"/>
                <a:gd name="connsiteY177" fmla="*/ 3111500 h 3289300"/>
                <a:gd name="connsiteX178" fmla="*/ 483323 w 5271223"/>
                <a:gd name="connsiteY178" fmla="*/ 3060700 h 3289300"/>
                <a:gd name="connsiteX179" fmla="*/ 394423 w 5271223"/>
                <a:gd name="connsiteY179" fmla="*/ 3009900 h 3289300"/>
                <a:gd name="connsiteX180" fmla="*/ 330923 w 5271223"/>
                <a:gd name="connsiteY180" fmla="*/ 3073400 h 3289300"/>
                <a:gd name="connsiteX181" fmla="*/ 292823 w 5271223"/>
                <a:gd name="connsiteY181" fmla="*/ 3086100 h 3289300"/>
                <a:gd name="connsiteX182" fmla="*/ 178523 w 5271223"/>
                <a:gd name="connsiteY182" fmla="*/ 3086100 h 3289300"/>
                <a:gd name="connsiteX183" fmla="*/ 153123 w 5271223"/>
                <a:gd name="connsiteY183" fmla="*/ 3124200 h 3289300"/>
                <a:gd name="connsiteX184" fmla="*/ 127723 w 5271223"/>
                <a:gd name="connsiteY184" fmla="*/ 3086100 h 3289300"/>
                <a:gd name="connsiteX185" fmla="*/ 127723 w 5271223"/>
                <a:gd name="connsiteY185" fmla="*/ 2895600 h 3289300"/>
                <a:gd name="connsiteX186" fmla="*/ 191223 w 5271223"/>
                <a:gd name="connsiteY186" fmla="*/ 2857500 h 3289300"/>
                <a:gd name="connsiteX187" fmla="*/ 242023 w 5271223"/>
                <a:gd name="connsiteY187" fmla="*/ 2844800 h 3289300"/>
                <a:gd name="connsiteX188" fmla="*/ 280123 w 5271223"/>
                <a:gd name="connsiteY188" fmla="*/ 2832100 h 3289300"/>
                <a:gd name="connsiteX189" fmla="*/ 305523 w 5271223"/>
                <a:gd name="connsiteY189" fmla="*/ 2794000 h 3289300"/>
                <a:gd name="connsiteX190" fmla="*/ 267423 w 5271223"/>
                <a:gd name="connsiteY190" fmla="*/ 2781300 h 3289300"/>
                <a:gd name="connsiteX191" fmla="*/ 242023 w 5271223"/>
                <a:gd name="connsiteY191" fmla="*/ 2743200 h 3289300"/>
                <a:gd name="connsiteX192" fmla="*/ 203923 w 5271223"/>
                <a:gd name="connsiteY192" fmla="*/ 2717800 h 3289300"/>
                <a:gd name="connsiteX193" fmla="*/ 165823 w 5271223"/>
                <a:gd name="connsiteY193" fmla="*/ 2679700 h 3289300"/>
                <a:gd name="connsiteX194" fmla="*/ 89623 w 5271223"/>
                <a:gd name="connsiteY194" fmla="*/ 2628900 h 3289300"/>
                <a:gd name="connsiteX195" fmla="*/ 115023 w 5271223"/>
                <a:gd name="connsiteY195" fmla="*/ 2590800 h 3289300"/>
                <a:gd name="connsiteX196" fmla="*/ 153123 w 5271223"/>
                <a:gd name="connsiteY196" fmla="*/ 2501900 h 3289300"/>
                <a:gd name="connsiteX197" fmla="*/ 127723 w 5271223"/>
                <a:gd name="connsiteY197" fmla="*/ 2298700 h 3289300"/>
                <a:gd name="connsiteX198" fmla="*/ 64223 w 5271223"/>
                <a:gd name="connsiteY198" fmla="*/ 2286000 h 3289300"/>
                <a:gd name="connsiteX199" fmla="*/ 51523 w 5271223"/>
                <a:gd name="connsiteY199" fmla="*/ 2247900 h 3289300"/>
                <a:gd name="connsiteX200" fmla="*/ 127723 w 5271223"/>
                <a:gd name="connsiteY200" fmla="*/ 2171700 h 3289300"/>
                <a:gd name="connsiteX201" fmla="*/ 153123 w 5271223"/>
                <a:gd name="connsiteY201" fmla="*/ 2133600 h 3289300"/>
                <a:gd name="connsiteX202" fmla="*/ 140423 w 5271223"/>
                <a:gd name="connsiteY202" fmla="*/ 2019300 h 3289300"/>
                <a:gd name="connsiteX203" fmla="*/ 102323 w 5271223"/>
                <a:gd name="connsiteY203" fmla="*/ 1968500 h 3289300"/>
                <a:gd name="connsiteX204" fmla="*/ 89623 w 5271223"/>
                <a:gd name="connsiteY204" fmla="*/ 1930400 h 3289300"/>
                <a:gd name="connsiteX205" fmla="*/ 102323 w 5271223"/>
                <a:gd name="connsiteY205" fmla="*/ 1765300 h 3289300"/>
                <a:gd name="connsiteX206" fmla="*/ 127723 w 5271223"/>
                <a:gd name="connsiteY206" fmla="*/ 1727200 h 3289300"/>
                <a:gd name="connsiteX207" fmla="*/ 140423 w 5271223"/>
                <a:gd name="connsiteY207" fmla="*/ 1625600 h 3289300"/>
                <a:gd name="connsiteX208" fmla="*/ 191223 w 5271223"/>
                <a:gd name="connsiteY208" fmla="*/ 1612900 h 3289300"/>
                <a:gd name="connsiteX209" fmla="*/ 191223 w 5271223"/>
                <a:gd name="connsiteY209" fmla="*/ 1422400 h 3289300"/>
                <a:gd name="connsiteX210" fmla="*/ 165823 w 5271223"/>
                <a:gd name="connsiteY210" fmla="*/ 1384300 h 3289300"/>
                <a:gd name="connsiteX211" fmla="*/ 140423 w 5271223"/>
                <a:gd name="connsiteY211" fmla="*/ 1295400 h 3289300"/>
                <a:gd name="connsiteX212" fmla="*/ 89623 w 5271223"/>
                <a:gd name="connsiteY212" fmla="*/ 1244600 h 3289300"/>
                <a:gd name="connsiteX213" fmla="*/ 102323 w 5271223"/>
                <a:gd name="connsiteY213" fmla="*/ 1206500 h 3289300"/>
                <a:gd name="connsiteX214" fmla="*/ 267423 w 5271223"/>
                <a:gd name="connsiteY214" fmla="*/ 1155700 h 3289300"/>
                <a:gd name="connsiteX215" fmla="*/ 242023 w 5271223"/>
                <a:gd name="connsiteY215" fmla="*/ 1117600 h 3289300"/>
                <a:gd name="connsiteX216" fmla="*/ 229323 w 5271223"/>
                <a:gd name="connsiteY216" fmla="*/ 1041400 h 3289300"/>
                <a:gd name="connsiteX217" fmla="*/ 130435 w 5271223"/>
                <a:gd name="connsiteY217" fmla="*/ 982452 h 3289300"/>
                <a:gd name="connsiteX218" fmla="*/ 70930 w 5271223"/>
                <a:gd name="connsiteY218" fmla="*/ 926829 h 3289300"/>
                <a:gd name="connsiteX219" fmla="*/ 11425 w 5271223"/>
                <a:gd name="connsiteY219" fmla="*/ 884926 h 3289300"/>
                <a:gd name="connsiteX220" fmla="*/ 64223 w 5271223"/>
                <a:gd name="connsiteY220" fmla="*/ 850900 h 3289300"/>
                <a:gd name="connsiteX221" fmla="*/ 153123 w 5271223"/>
                <a:gd name="connsiteY221" fmla="*/ 838200 h 3289300"/>
                <a:gd name="connsiteX222" fmla="*/ 191223 w 5271223"/>
                <a:gd name="connsiteY222" fmla="*/ 825500 h 3289300"/>
                <a:gd name="connsiteX223" fmla="*/ 199784 w 5271223"/>
                <a:gd name="connsiteY223" fmla="*/ 791474 h 3289300"/>
                <a:gd name="connsiteX224" fmla="*/ 247302 w 5271223"/>
                <a:gd name="connsiteY224" fmla="*/ 786652 h 3289300"/>
                <a:gd name="connsiteX225" fmla="*/ 225255 w 5271223"/>
                <a:gd name="connsiteY225" fmla="*/ 755411 h 3289300"/>
                <a:gd name="connsiteX226" fmla="*/ 167106 w 5271223"/>
                <a:gd name="connsiteY226" fmla="*/ 725189 h 3289300"/>
                <a:gd name="connsiteX227" fmla="*/ 108958 w 5271223"/>
                <a:gd name="connsiteY227" fmla="*/ 665493 h 3289300"/>
                <a:gd name="connsiteX228" fmla="*/ 153123 w 5271223"/>
                <a:gd name="connsiteY228" fmla="*/ 622300 h 3289300"/>
                <a:gd name="connsiteX229" fmla="*/ 165823 w 5271223"/>
                <a:gd name="connsiteY229" fmla="*/ 584200 h 3289300"/>
                <a:gd name="connsiteX230" fmla="*/ 115665 w 5271223"/>
                <a:gd name="connsiteY230" fmla="*/ 542026 h 3289300"/>
                <a:gd name="connsiteX231" fmla="*/ 79563 w 5271223"/>
                <a:gd name="connsiteY231" fmla="*/ 469630 h 3289300"/>
                <a:gd name="connsiteX232" fmla="*/ 119019 w 5271223"/>
                <a:gd name="connsiteY232" fmla="*/ 423652 h 3289300"/>
                <a:gd name="connsiteX233" fmla="*/ 78921 w 5271223"/>
                <a:gd name="connsiteY233" fmla="*/ 372851 h 3289300"/>
                <a:gd name="connsiteX234" fmla="*/ 108388 w 5271223"/>
                <a:gd name="connsiteY234" fmla="*/ 341611 h 3289300"/>
                <a:gd name="connsiteX235" fmla="*/ 70288 w 5271223"/>
                <a:gd name="connsiteY235" fmla="*/ 298689 h 3289300"/>
                <a:gd name="connsiteX236" fmla="*/ 62316 w 5271223"/>
                <a:gd name="connsiteY236" fmla="*/ 247257 h 3289300"/>
                <a:gd name="connsiteX237" fmla="*/ 47600 w 5271223"/>
                <a:gd name="connsiteY237" fmla="*/ 203200 h 3289300"/>
                <a:gd name="connsiteX238" fmla="*/ 49597 w 5271223"/>
                <a:gd name="connsiteY238" fmla="*/ 188463 h 3289300"/>
                <a:gd name="connsiteX239" fmla="*/ 2079 w 5271223"/>
                <a:gd name="connsiteY239" fmla="*/ 146559 h 3289300"/>
                <a:gd name="connsiteX240" fmla="*/ 64223 w 5271223"/>
                <a:gd name="connsiteY240" fmla="*/ 139700 h 3289300"/>
                <a:gd name="connsiteX241" fmla="*/ 78992 w 5271223"/>
                <a:gd name="connsiteY241" fmla="*/ 106422 h 3289300"/>
                <a:gd name="connsiteX0" fmla="*/ 78992 w 5271223"/>
                <a:gd name="connsiteY0" fmla="*/ 69007 h 3251885"/>
                <a:gd name="connsiteX1" fmla="*/ 100397 w 5271223"/>
                <a:gd name="connsiteY1" fmla="*/ 121573 h 3251885"/>
                <a:gd name="connsiteX2" fmla="*/ 149128 w 5271223"/>
                <a:gd name="connsiteY2" fmla="*/ 94678 h 3251885"/>
                <a:gd name="connsiteX3" fmla="*/ 208632 w 5271223"/>
                <a:gd name="connsiteY3" fmla="*/ 122863 h 3251885"/>
                <a:gd name="connsiteX4" fmla="*/ 239384 w 5271223"/>
                <a:gd name="connsiteY4" fmla="*/ 78922 h 3251885"/>
                <a:gd name="connsiteX5" fmla="*/ 327642 w 5271223"/>
                <a:gd name="connsiteY5" fmla="*/ 138619 h 3251885"/>
                <a:gd name="connsiteX6" fmla="*/ 432523 w 5271223"/>
                <a:gd name="connsiteY6" fmla="*/ 140385 h 3251885"/>
                <a:gd name="connsiteX7" fmla="*/ 483323 w 5271223"/>
                <a:gd name="connsiteY7" fmla="*/ 153085 h 3251885"/>
                <a:gd name="connsiteX8" fmla="*/ 559523 w 5271223"/>
                <a:gd name="connsiteY8" fmla="*/ 127685 h 3251885"/>
                <a:gd name="connsiteX9" fmla="*/ 648423 w 5271223"/>
                <a:gd name="connsiteY9" fmla="*/ 114985 h 3251885"/>
                <a:gd name="connsiteX10" fmla="*/ 737323 w 5271223"/>
                <a:gd name="connsiteY10" fmla="*/ 102285 h 3251885"/>
                <a:gd name="connsiteX11" fmla="*/ 851623 w 5271223"/>
                <a:gd name="connsiteY11" fmla="*/ 114985 h 3251885"/>
                <a:gd name="connsiteX12" fmla="*/ 902423 w 5271223"/>
                <a:gd name="connsiteY12" fmla="*/ 191185 h 3251885"/>
                <a:gd name="connsiteX13" fmla="*/ 940523 w 5271223"/>
                <a:gd name="connsiteY13" fmla="*/ 241985 h 3251885"/>
                <a:gd name="connsiteX14" fmla="*/ 978623 w 5271223"/>
                <a:gd name="connsiteY14" fmla="*/ 114985 h 3251885"/>
                <a:gd name="connsiteX15" fmla="*/ 1004023 w 5271223"/>
                <a:gd name="connsiteY15" fmla="*/ 38785 h 3251885"/>
                <a:gd name="connsiteX16" fmla="*/ 1052825 w 5271223"/>
                <a:gd name="connsiteY16" fmla="*/ 26833 h 3251885"/>
                <a:gd name="connsiteX17" fmla="*/ 1105623 w 5271223"/>
                <a:gd name="connsiteY17" fmla="*/ 13385 h 3251885"/>
                <a:gd name="connsiteX18" fmla="*/ 1232623 w 5271223"/>
                <a:gd name="connsiteY18" fmla="*/ 127685 h 3251885"/>
                <a:gd name="connsiteX19" fmla="*/ 1359623 w 5271223"/>
                <a:gd name="connsiteY19" fmla="*/ 114985 h 3251885"/>
                <a:gd name="connsiteX20" fmla="*/ 1397723 w 5271223"/>
                <a:gd name="connsiteY20" fmla="*/ 89585 h 3251885"/>
                <a:gd name="connsiteX21" fmla="*/ 1537423 w 5271223"/>
                <a:gd name="connsiteY21" fmla="*/ 102285 h 3251885"/>
                <a:gd name="connsiteX22" fmla="*/ 1550123 w 5271223"/>
                <a:gd name="connsiteY22" fmla="*/ 64185 h 3251885"/>
                <a:gd name="connsiteX23" fmla="*/ 1600923 w 5271223"/>
                <a:gd name="connsiteY23" fmla="*/ 140385 h 3251885"/>
                <a:gd name="connsiteX24" fmla="*/ 1651723 w 5271223"/>
                <a:gd name="connsiteY24" fmla="*/ 153085 h 3251885"/>
                <a:gd name="connsiteX25" fmla="*/ 1702523 w 5271223"/>
                <a:gd name="connsiteY25" fmla="*/ 114985 h 3251885"/>
                <a:gd name="connsiteX26" fmla="*/ 1753323 w 5271223"/>
                <a:gd name="connsiteY26" fmla="*/ 64185 h 3251885"/>
                <a:gd name="connsiteX27" fmla="*/ 1867623 w 5271223"/>
                <a:gd name="connsiteY27" fmla="*/ 76885 h 3251885"/>
                <a:gd name="connsiteX28" fmla="*/ 1893023 w 5271223"/>
                <a:gd name="connsiteY28" fmla="*/ 127685 h 3251885"/>
                <a:gd name="connsiteX29" fmla="*/ 1956523 w 5271223"/>
                <a:gd name="connsiteY29" fmla="*/ 140385 h 3251885"/>
                <a:gd name="connsiteX30" fmla="*/ 2045423 w 5271223"/>
                <a:gd name="connsiteY30" fmla="*/ 102285 h 3251885"/>
                <a:gd name="connsiteX31" fmla="*/ 2121623 w 5271223"/>
                <a:gd name="connsiteY31" fmla="*/ 89585 h 3251885"/>
                <a:gd name="connsiteX32" fmla="*/ 2274023 w 5271223"/>
                <a:gd name="connsiteY32" fmla="*/ 26085 h 3251885"/>
                <a:gd name="connsiteX33" fmla="*/ 2312123 w 5271223"/>
                <a:gd name="connsiteY33" fmla="*/ 13385 h 3251885"/>
                <a:gd name="connsiteX34" fmla="*/ 2362923 w 5271223"/>
                <a:gd name="connsiteY34" fmla="*/ 89585 h 3251885"/>
                <a:gd name="connsiteX35" fmla="*/ 2477223 w 5271223"/>
                <a:gd name="connsiteY35" fmla="*/ 76885 h 3251885"/>
                <a:gd name="connsiteX36" fmla="*/ 2553423 w 5271223"/>
                <a:gd name="connsiteY36" fmla="*/ 26085 h 3251885"/>
                <a:gd name="connsiteX37" fmla="*/ 2667723 w 5271223"/>
                <a:gd name="connsiteY37" fmla="*/ 13385 h 3251885"/>
                <a:gd name="connsiteX38" fmla="*/ 2705823 w 5271223"/>
                <a:gd name="connsiteY38" fmla="*/ 685 h 3251885"/>
                <a:gd name="connsiteX39" fmla="*/ 2794723 w 5271223"/>
                <a:gd name="connsiteY39" fmla="*/ 76885 h 3251885"/>
                <a:gd name="connsiteX40" fmla="*/ 2883623 w 5271223"/>
                <a:gd name="connsiteY40" fmla="*/ 51485 h 3251885"/>
                <a:gd name="connsiteX41" fmla="*/ 2921723 w 5271223"/>
                <a:gd name="connsiteY41" fmla="*/ 64185 h 3251885"/>
                <a:gd name="connsiteX42" fmla="*/ 2959823 w 5271223"/>
                <a:gd name="connsiteY42" fmla="*/ 51485 h 3251885"/>
                <a:gd name="connsiteX43" fmla="*/ 2997923 w 5271223"/>
                <a:gd name="connsiteY43" fmla="*/ 26085 h 3251885"/>
                <a:gd name="connsiteX44" fmla="*/ 3036023 w 5271223"/>
                <a:gd name="connsiteY44" fmla="*/ 76885 h 3251885"/>
                <a:gd name="connsiteX45" fmla="*/ 3074123 w 5271223"/>
                <a:gd name="connsiteY45" fmla="*/ 102285 h 3251885"/>
                <a:gd name="connsiteX46" fmla="*/ 3150323 w 5271223"/>
                <a:gd name="connsiteY46" fmla="*/ 127685 h 3251885"/>
                <a:gd name="connsiteX47" fmla="*/ 3201123 w 5271223"/>
                <a:gd name="connsiteY47" fmla="*/ 102285 h 3251885"/>
                <a:gd name="connsiteX48" fmla="*/ 3315423 w 5271223"/>
                <a:gd name="connsiteY48" fmla="*/ 127685 h 3251885"/>
                <a:gd name="connsiteX49" fmla="*/ 3442423 w 5271223"/>
                <a:gd name="connsiteY49" fmla="*/ 114985 h 3251885"/>
                <a:gd name="connsiteX50" fmla="*/ 3493223 w 5271223"/>
                <a:gd name="connsiteY50" fmla="*/ 102285 h 3251885"/>
                <a:gd name="connsiteX51" fmla="*/ 3531323 w 5271223"/>
                <a:gd name="connsiteY51" fmla="*/ 64185 h 3251885"/>
                <a:gd name="connsiteX52" fmla="*/ 3544023 w 5271223"/>
                <a:gd name="connsiteY52" fmla="*/ 26085 h 3251885"/>
                <a:gd name="connsiteX53" fmla="*/ 3620223 w 5271223"/>
                <a:gd name="connsiteY53" fmla="*/ 76885 h 3251885"/>
                <a:gd name="connsiteX54" fmla="*/ 3658323 w 5271223"/>
                <a:gd name="connsiteY54" fmla="*/ 178485 h 3251885"/>
                <a:gd name="connsiteX55" fmla="*/ 3683723 w 5271223"/>
                <a:gd name="connsiteY55" fmla="*/ 216585 h 3251885"/>
                <a:gd name="connsiteX56" fmla="*/ 3696423 w 5271223"/>
                <a:gd name="connsiteY56" fmla="*/ 254685 h 3251885"/>
                <a:gd name="connsiteX57" fmla="*/ 3734523 w 5271223"/>
                <a:gd name="connsiteY57" fmla="*/ 280085 h 3251885"/>
                <a:gd name="connsiteX58" fmla="*/ 3772623 w 5271223"/>
                <a:gd name="connsiteY58" fmla="*/ 318185 h 3251885"/>
                <a:gd name="connsiteX59" fmla="*/ 3848823 w 5271223"/>
                <a:gd name="connsiteY59" fmla="*/ 292785 h 3251885"/>
                <a:gd name="connsiteX60" fmla="*/ 3874223 w 5271223"/>
                <a:gd name="connsiteY60" fmla="*/ 343585 h 3251885"/>
                <a:gd name="connsiteX61" fmla="*/ 3899623 w 5271223"/>
                <a:gd name="connsiteY61" fmla="*/ 407085 h 3251885"/>
                <a:gd name="connsiteX62" fmla="*/ 3912323 w 5271223"/>
                <a:gd name="connsiteY62" fmla="*/ 495985 h 3251885"/>
                <a:gd name="connsiteX63" fmla="*/ 3937723 w 5271223"/>
                <a:gd name="connsiteY63" fmla="*/ 534085 h 3251885"/>
                <a:gd name="connsiteX64" fmla="*/ 3988523 w 5271223"/>
                <a:gd name="connsiteY64" fmla="*/ 432485 h 3251885"/>
                <a:gd name="connsiteX65" fmla="*/ 4013923 w 5271223"/>
                <a:gd name="connsiteY65" fmla="*/ 318185 h 3251885"/>
                <a:gd name="connsiteX66" fmla="*/ 4039323 w 5271223"/>
                <a:gd name="connsiteY66" fmla="*/ 254685 h 3251885"/>
                <a:gd name="connsiteX67" fmla="*/ 4052023 w 5271223"/>
                <a:gd name="connsiteY67" fmla="*/ 165785 h 3251885"/>
                <a:gd name="connsiteX68" fmla="*/ 4064723 w 5271223"/>
                <a:gd name="connsiteY68" fmla="*/ 114985 h 3251885"/>
                <a:gd name="connsiteX69" fmla="*/ 4090123 w 5271223"/>
                <a:gd name="connsiteY69" fmla="*/ 153085 h 3251885"/>
                <a:gd name="connsiteX70" fmla="*/ 4166323 w 5271223"/>
                <a:gd name="connsiteY70" fmla="*/ 191185 h 3251885"/>
                <a:gd name="connsiteX71" fmla="*/ 4255223 w 5271223"/>
                <a:gd name="connsiteY71" fmla="*/ 165785 h 3251885"/>
                <a:gd name="connsiteX72" fmla="*/ 4267923 w 5271223"/>
                <a:gd name="connsiteY72" fmla="*/ 127685 h 3251885"/>
                <a:gd name="connsiteX73" fmla="*/ 4306023 w 5271223"/>
                <a:gd name="connsiteY73" fmla="*/ 102285 h 3251885"/>
                <a:gd name="connsiteX74" fmla="*/ 4344123 w 5271223"/>
                <a:gd name="connsiteY74" fmla="*/ 140385 h 3251885"/>
                <a:gd name="connsiteX75" fmla="*/ 4369523 w 5271223"/>
                <a:gd name="connsiteY75" fmla="*/ 178485 h 3251885"/>
                <a:gd name="connsiteX76" fmla="*/ 4407623 w 5271223"/>
                <a:gd name="connsiteY76" fmla="*/ 102285 h 3251885"/>
                <a:gd name="connsiteX77" fmla="*/ 4445723 w 5271223"/>
                <a:gd name="connsiteY77" fmla="*/ 89585 h 3251885"/>
                <a:gd name="connsiteX78" fmla="*/ 4521923 w 5271223"/>
                <a:gd name="connsiteY78" fmla="*/ 114985 h 3251885"/>
                <a:gd name="connsiteX79" fmla="*/ 4636223 w 5271223"/>
                <a:gd name="connsiteY79" fmla="*/ 127685 h 3251885"/>
                <a:gd name="connsiteX80" fmla="*/ 4661623 w 5271223"/>
                <a:gd name="connsiteY80" fmla="*/ 178485 h 3251885"/>
                <a:gd name="connsiteX81" fmla="*/ 4725123 w 5271223"/>
                <a:gd name="connsiteY81" fmla="*/ 280085 h 3251885"/>
                <a:gd name="connsiteX82" fmla="*/ 4801323 w 5271223"/>
                <a:gd name="connsiteY82" fmla="*/ 267385 h 3251885"/>
                <a:gd name="connsiteX83" fmla="*/ 4839423 w 5271223"/>
                <a:gd name="connsiteY83" fmla="*/ 254685 h 3251885"/>
                <a:gd name="connsiteX84" fmla="*/ 4890223 w 5271223"/>
                <a:gd name="connsiteY84" fmla="*/ 267385 h 3251885"/>
                <a:gd name="connsiteX85" fmla="*/ 4991823 w 5271223"/>
                <a:gd name="connsiteY85" fmla="*/ 292785 h 3251885"/>
                <a:gd name="connsiteX86" fmla="*/ 5042623 w 5271223"/>
                <a:gd name="connsiteY86" fmla="*/ 661085 h 3251885"/>
                <a:gd name="connsiteX87" fmla="*/ 5106123 w 5271223"/>
                <a:gd name="connsiteY87" fmla="*/ 711885 h 3251885"/>
                <a:gd name="connsiteX88" fmla="*/ 5245823 w 5271223"/>
                <a:gd name="connsiteY88" fmla="*/ 788085 h 3251885"/>
                <a:gd name="connsiteX89" fmla="*/ 5207723 w 5271223"/>
                <a:gd name="connsiteY89" fmla="*/ 864285 h 3251885"/>
                <a:gd name="connsiteX90" fmla="*/ 5220423 w 5271223"/>
                <a:gd name="connsiteY90" fmla="*/ 940485 h 3251885"/>
                <a:gd name="connsiteX91" fmla="*/ 5233123 w 5271223"/>
                <a:gd name="connsiteY91" fmla="*/ 1194485 h 3251885"/>
                <a:gd name="connsiteX92" fmla="*/ 5207723 w 5271223"/>
                <a:gd name="connsiteY92" fmla="*/ 1270685 h 3251885"/>
                <a:gd name="connsiteX93" fmla="*/ 5195023 w 5271223"/>
                <a:gd name="connsiteY93" fmla="*/ 1359585 h 3251885"/>
                <a:gd name="connsiteX94" fmla="*/ 5245823 w 5271223"/>
                <a:gd name="connsiteY94" fmla="*/ 1435785 h 3251885"/>
                <a:gd name="connsiteX95" fmla="*/ 5271223 w 5271223"/>
                <a:gd name="connsiteY95" fmla="*/ 1473885 h 3251885"/>
                <a:gd name="connsiteX96" fmla="*/ 5258523 w 5271223"/>
                <a:gd name="connsiteY96" fmla="*/ 1715185 h 3251885"/>
                <a:gd name="connsiteX97" fmla="*/ 5245823 w 5271223"/>
                <a:gd name="connsiteY97" fmla="*/ 1753285 h 3251885"/>
                <a:gd name="connsiteX98" fmla="*/ 5207723 w 5271223"/>
                <a:gd name="connsiteY98" fmla="*/ 1778685 h 3251885"/>
                <a:gd name="connsiteX99" fmla="*/ 5195023 w 5271223"/>
                <a:gd name="connsiteY99" fmla="*/ 1816785 h 3251885"/>
                <a:gd name="connsiteX100" fmla="*/ 5233123 w 5271223"/>
                <a:gd name="connsiteY100" fmla="*/ 1905685 h 3251885"/>
                <a:gd name="connsiteX101" fmla="*/ 5220423 w 5271223"/>
                <a:gd name="connsiteY101" fmla="*/ 1994585 h 3251885"/>
                <a:gd name="connsiteX102" fmla="*/ 5195023 w 5271223"/>
                <a:gd name="connsiteY102" fmla="*/ 2070785 h 3251885"/>
                <a:gd name="connsiteX103" fmla="*/ 5195023 w 5271223"/>
                <a:gd name="connsiteY103" fmla="*/ 2350185 h 3251885"/>
                <a:gd name="connsiteX104" fmla="*/ 5169623 w 5271223"/>
                <a:gd name="connsiteY104" fmla="*/ 2426385 h 3251885"/>
                <a:gd name="connsiteX105" fmla="*/ 5220423 w 5271223"/>
                <a:gd name="connsiteY105" fmla="*/ 2477185 h 3251885"/>
                <a:gd name="connsiteX106" fmla="*/ 5258523 w 5271223"/>
                <a:gd name="connsiteY106" fmla="*/ 2502585 h 3251885"/>
                <a:gd name="connsiteX107" fmla="*/ 5245823 w 5271223"/>
                <a:gd name="connsiteY107" fmla="*/ 2566085 h 3251885"/>
                <a:gd name="connsiteX108" fmla="*/ 5220423 w 5271223"/>
                <a:gd name="connsiteY108" fmla="*/ 2642285 h 3251885"/>
                <a:gd name="connsiteX109" fmla="*/ 5233123 w 5271223"/>
                <a:gd name="connsiteY109" fmla="*/ 2769285 h 3251885"/>
                <a:gd name="connsiteX110" fmla="*/ 5195023 w 5271223"/>
                <a:gd name="connsiteY110" fmla="*/ 2794685 h 3251885"/>
                <a:gd name="connsiteX111" fmla="*/ 5182323 w 5271223"/>
                <a:gd name="connsiteY111" fmla="*/ 2832785 h 3251885"/>
                <a:gd name="connsiteX112" fmla="*/ 5169623 w 5271223"/>
                <a:gd name="connsiteY112" fmla="*/ 3035985 h 3251885"/>
                <a:gd name="connsiteX113" fmla="*/ 5118823 w 5271223"/>
                <a:gd name="connsiteY113" fmla="*/ 3061385 h 3251885"/>
                <a:gd name="connsiteX114" fmla="*/ 4941023 w 5271223"/>
                <a:gd name="connsiteY114" fmla="*/ 3074085 h 3251885"/>
                <a:gd name="connsiteX115" fmla="*/ 4877523 w 5271223"/>
                <a:gd name="connsiteY115" fmla="*/ 3035985 h 3251885"/>
                <a:gd name="connsiteX116" fmla="*/ 4839423 w 5271223"/>
                <a:gd name="connsiteY116" fmla="*/ 3061385 h 3251885"/>
                <a:gd name="connsiteX117" fmla="*/ 4775923 w 5271223"/>
                <a:gd name="connsiteY117" fmla="*/ 3074085 h 3251885"/>
                <a:gd name="connsiteX118" fmla="*/ 4712423 w 5271223"/>
                <a:gd name="connsiteY118" fmla="*/ 3112185 h 3251885"/>
                <a:gd name="connsiteX119" fmla="*/ 4648923 w 5271223"/>
                <a:gd name="connsiteY119" fmla="*/ 3226485 h 3251885"/>
                <a:gd name="connsiteX120" fmla="*/ 4598123 w 5271223"/>
                <a:gd name="connsiteY120" fmla="*/ 3213785 h 3251885"/>
                <a:gd name="connsiteX121" fmla="*/ 4509223 w 5271223"/>
                <a:gd name="connsiteY121" fmla="*/ 3175685 h 3251885"/>
                <a:gd name="connsiteX122" fmla="*/ 4445723 w 5271223"/>
                <a:gd name="connsiteY122" fmla="*/ 3188385 h 3251885"/>
                <a:gd name="connsiteX123" fmla="*/ 4394923 w 5271223"/>
                <a:gd name="connsiteY123" fmla="*/ 3150285 h 3251885"/>
                <a:gd name="connsiteX124" fmla="*/ 4356823 w 5271223"/>
                <a:gd name="connsiteY124" fmla="*/ 3124885 h 3251885"/>
                <a:gd name="connsiteX125" fmla="*/ 4280623 w 5271223"/>
                <a:gd name="connsiteY125" fmla="*/ 3137585 h 3251885"/>
                <a:gd name="connsiteX126" fmla="*/ 4267923 w 5271223"/>
                <a:gd name="connsiteY126" fmla="*/ 3099485 h 3251885"/>
                <a:gd name="connsiteX127" fmla="*/ 4191723 w 5271223"/>
                <a:gd name="connsiteY127" fmla="*/ 3112185 h 3251885"/>
                <a:gd name="connsiteX128" fmla="*/ 4153623 w 5271223"/>
                <a:gd name="connsiteY128" fmla="*/ 3137585 h 3251885"/>
                <a:gd name="connsiteX129" fmla="*/ 3963123 w 5271223"/>
                <a:gd name="connsiteY129" fmla="*/ 3112185 h 3251885"/>
                <a:gd name="connsiteX130" fmla="*/ 3899623 w 5271223"/>
                <a:gd name="connsiteY130" fmla="*/ 3086785 h 3251885"/>
                <a:gd name="connsiteX131" fmla="*/ 3861523 w 5271223"/>
                <a:gd name="connsiteY131" fmla="*/ 3061385 h 3251885"/>
                <a:gd name="connsiteX132" fmla="*/ 3823423 w 5271223"/>
                <a:gd name="connsiteY132" fmla="*/ 3074085 h 3251885"/>
                <a:gd name="connsiteX133" fmla="*/ 3569423 w 5271223"/>
                <a:gd name="connsiteY133" fmla="*/ 3099485 h 3251885"/>
                <a:gd name="connsiteX134" fmla="*/ 3518623 w 5271223"/>
                <a:gd name="connsiteY134" fmla="*/ 3112185 h 3251885"/>
                <a:gd name="connsiteX135" fmla="*/ 3442423 w 5271223"/>
                <a:gd name="connsiteY135" fmla="*/ 3074085 h 3251885"/>
                <a:gd name="connsiteX136" fmla="*/ 3328123 w 5271223"/>
                <a:gd name="connsiteY136" fmla="*/ 3086785 h 3251885"/>
                <a:gd name="connsiteX137" fmla="*/ 3277323 w 5271223"/>
                <a:gd name="connsiteY137" fmla="*/ 2972485 h 3251885"/>
                <a:gd name="connsiteX138" fmla="*/ 3251923 w 5271223"/>
                <a:gd name="connsiteY138" fmla="*/ 2896285 h 3251885"/>
                <a:gd name="connsiteX139" fmla="*/ 3239223 w 5271223"/>
                <a:gd name="connsiteY139" fmla="*/ 2934385 h 3251885"/>
                <a:gd name="connsiteX140" fmla="*/ 3226523 w 5271223"/>
                <a:gd name="connsiteY140" fmla="*/ 2985185 h 3251885"/>
                <a:gd name="connsiteX141" fmla="*/ 3175723 w 5271223"/>
                <a:gd name="connsiteY141" fmla="*/ 3175685 h 3251885"/>
                <a:gd name="connsiteX142" fmla="*/ 3112223 w 5271223"/>
                <a:gd name="connsiteY142" fmla="*/ 3162985 h 3251885"/>
                <a:gd name="connsiteX143" fmla="*/ 3023323 w 5271223"/>
                <a:gd name="connsiteY143" fmla="*/ 3099485 h 3251885"/>
                <a:gd name="connsiteX144" fmla="*/ 2985223 w 5271223"/>
                <a:gd name="connsiteY144" fmla="*/ 3086785 h 3251885"/>
                <a:gd name="connsiteX145" fmla="*/ 2921723 w 5271223"/>
                <a:gd name="connsiteY145" fmla="*/ 3099485 h 3251885"/>
                <a:gd name="connsiteX146" fmla="*/ 2896323 w 5271223"/>
                <a:gd name="connsiteY146" fmla="*/ 3137585 h 3251885"/>
                <a:gd name="connsiteX147" fmla="*/ 2858223 w 5271223"/>
                <a:gd name="connsiteY147" fmla="*/ 3162985 h 3251885"/>
                <a:gd name="connsiteX148" fmla="*/ 2756623 w 5271223"/>
                <a:gd name="connsiteY148" fmla="*/ 3162985 h 3251885"/>
                <a:gd name="connsiteX149" fmla="*/ 2693123 w 5271223"/>
                <a:gd name="connsiteY149" fmla="*/ 3137585 h 3251885"/>
                <a:gd name="connsiteX150" fmla="*/ 2591523 w 5271223"/>
                <a:gd name="connsiteY150" fmla="*/ 3099485 h 3251885"/>
                <a:gd name="connsiteX151" fmla="*/ 2553423 w 5271223"/>
                <a:gd name="connsiteY151" fmla="*/ 3074085 h 3251885"/>
                <a:gd name="connsiteX152" fmla="*/ 2312123 w 5271223"/>
                <a:gd name="connsiteY152" fmla="*/ 3061385 h 3251885"/>
                <a:gd name="connsiteX153" fmla="*/ 2172423 w 5271223"/>
                <a:gd name="connsiteY153" fmla="*/ 3086785 h 3251885"/>
                <a:gd name="connsiteX154" fmla="*/ 2147023 w 5271223"/>
                <a:gd name="connsiteY154" fmla="*/ 3124885 h 3251885"/>
                <a:gd name="connsiteX155" fmla="*/ 2096223 w 5271223"/>
                <a:gd name="connsiteY155" fmla="*/ 3150285 h 3251885"/>
                <a:gd name="connsiteX156" fmla="*/ 1943823 w 5271223"/>
                <a:gd name="connsiteY156" fmla="*/ 3175685 h 3251885"/>
                <a:gd name="connsiteX157" fmla="*/ 1918423 w 5271223"/>
                <a:gd name="connsiteY157" fmla="*/ 3213785 h 3251885"/>
                <a:gd name="connsiteX158" fmla="*/ 1880323 w 5271223"/>
                <a:gd name="connsiteY158" fmla="*/ 3188385 h 3251885"/>
                <a:gd name="connsiteX159" fmla="*/ 1816823 w 5271223"/>
                <a:gd name="connsiteY159" fmla="*/ 3162985 h 3251885"/>
                <a:gd name="connsiteX160" fmla="*/ 1639023 w 5271223"/>
                <a:gd name="connsiteY160" fmla="*/ 3112185 h 3251885"/>
                <a:gd name="connsiteX161" fmla="*/ 1435823 w 5271223"/>
                <a:gd name="connsiteY161" fmla="*/ 3099485 h 3251885"/>
                <a:gd name="connsiteX162" fmla="*/ 1346923 w 5271223"/>
                <a:gd name="connsiteY162" fmla="*/ 3074085 h 3251885"/>
                <a:gd name="connsiteX163" fmla="*/ 1283423 w 5271223"/>
                <a:gd name="connsiteY163" fmla="*/ 2997885 h 3251885"/>
                <a:gd name="connsiteX164" fmla="*/ 1207223 w 5271223"/>
                <a:gd name="connsiteY164" fmla="*/ 2985185 h 3251885"/>
                <a:gd name="connsiteX165" fmla="*/ 1169123 w 5271223"/>
                <a:gd name="connsiteY165" fmla="*/ 2997885 h 3251885"/>
                <a:gd name="connsiteX166" fmla="*/ 1118323 w 5271223"/>
                <a:gd name="connsiteY166" fmla="*/ 3010585 h 3251885"/>
                <a:gd name="connsiteX167" fmla="*/ 1054823 w 5271223"/>
                <a:gd name="connsiteY167" fmla="*/ 3099485 h 3251885"/>
                <a:gd name="connsiteX168" fmla="*/ 1042123 w 5271223"/>
                <a:gd name="connsiteY168" fmla="*/ 3162985 h 3251885"/>
                <a:gd name="connsiteX169" fmla="*/ 1016723 w 5271223"/>
                <a:gd name="connsiteY169" fmla="*/ 3201085 h 3251885"/>
                <a:gd name="connsiteX170" fmla="*/ 991323 w 5271223"/>
                <a:gd name="connsiteY170" fmla="*/ 3251885 h 3251885"/>
                <a:gd name="connsiteX171" fmla="*/ 965923 w 5271223"/>
                <a:gd name="connsiteY171" fmla="*/ 3201085 h 3251885"/>
                <a:gd name="connsiteX172" fmla="*/ 915123 w 5271223"/>
                <a:gd name="connsiteY172" fmla="*/ 3023285 h 3251885"/>
                <a:gd name="connsiteX173" fmla="*/ 877023 w 5271223"/>
                <a:gd name="connsiteY173" fmla="*/ 3048685 h 3251885"/>
                <a:gd name="connsiteX174" fmla="*/ 711923 w 5271223"/>
                <a:gd name="connsiteY174" fmla="*/ 3048685 h 3251885"/>
                <a:gd name="connsiteX175" fmla="*/ 648423 w 5271223"/>
                <a:gd name="connsiteY175" fmla="*/ 3061385 h 3251885"/>
                <a:gd name="connsiteX176" fmla="*/ 623023 w 5271223"/>
                <a:gd name="connsiteY176" fmla="*/ 3099485 h 3251885"/>
                <a:gd name="connsiteX177" fmla="*/ 584923 w 5271223"/>
                <a:gd name="connsiteY177" fmla="*/ 3074085 h 3251885"/>
                <a:gd name="connsiteX178" fmla="*/ 483323 w 5271223"/>
                <a:gd name="connsiteY178" fmla="*/ 3023285 h 3251885"/>
                <a:gd name="connsiteX179" fmla="*/ 394423 w 5271223"/>
                <a:gd name="connsiteY179" fmla="*/ 2972485 h 3251885"/>
                <a:gd name="connsiteX180" fmla="*/ 330923 w 5271223"/>
                <a:gd name="connsiteY180" fmla="*/ 3035985 h 3251885"/>
                <a:gd name="connsiteX181" fmla="*/ 292823 w 5271223"/>
                <a:gd name="connsiteY181" fmla="*/ 3048685 h 3251885"/>
                <a:gd name="connsiteX182" fmla="*/ 178523 w 5271223"/>
                <a:gd name="connsiteY182" fmla="*/ 3048685 h 3251885"/>
                <a:gd name="connsiteX183" fmla="*/ 153123 w 5271223"/>
                <a:gd name="connsiteY183" fmla="*/ 3086785 h 3251885"/>
                <a:gd name="connsiteX184" fmla="*/ 127723 w 5271223"/>
                <a:gd name="connsiteY184" fmla="*/ 3048685 h 3251885"/>
                <a:gd name="connsiteX185" fmla="*/ 127723 w 5271223"/>
                <a:gd name="connsiteY185" fmla="*/ 2858185 h 3251885"/>
                <a:gd name="connsiteX186" fmla="*/ 191223 w 5271223"/>
                <a:gd name="connsiteY186" fmla="*/ 2820085 h 3251885"/>
                <a:gd name="connsiteX187" fmla="*/ 242023 w 5271223"/>
                <a:gd name="connsiteY187" fmla="*/ 2807385 h 3251885"/>
                <a:gd name="connsiteX188" fmla="*/ 280123 w 5271223"/>
                <a:gd name="connsiteY188" fmla="*/ 2794685 h 3251885"/>
                <a:gd name="connsiteX189" fmla="*/ 305523 w 5271223"/>
                <a:gd name="connsiteY189" fmla="*/ 2756585 h 3251885"/>
                <a:gd name="connsiteX190" fmla="*/ 267423 w 5271223"/>
                <a:gd name="connsiteY190" fmla="*/ 2743885 h 3251885"/>
                <a:gd name="connsiteX191" fmla="*/ 242023 w 5271223"/>
                <a:gd name="connsiteY191" fmla="*/ 2705785 h 3251885"/>
                <a:gd name="connsiteX192" fmla="*/ 203923 w 5271223"/>
                <a:gd name="connsiteY192" fmla="*/ 2680385 h 3251885"/>
                <a:gd name="connsiteX193" fmla="*/ 165823 w 5271223"/>
                <a:gd name="connsiteY193" fmla="*/ 2642285 h 3251885"/>
                <a:gd name="connsiteX194" fmla="*/ 89623 w 5271223"/>
                <a:gd name="connsiteY194" fmla="*/ 2591485 h 3251885"/>
                <a:gd name="connsiteX195" fmla="*/ 115023 w 5271223"/>
                <a:gd name="connsiteY195" fmla="*/ 2553385 h 3251885"/>
                <a:gd name="connsiteX196" fmla="*/ 153123 w 5271223"/>
                <a:gd name="connsiteY196" fmla="*/ 2464485 h 3251885"/>
                <a:gd name="connsiteX197" fmla="*/ 127723 w 5271223"/>
                <a:gd name="connsiteY197" fmla="*/ 2261285 h 3251885"/>
                <a:gd name="connsiteX198" fmla="*/ 64223 w 5271223"/>
                <a:gd name="connsiteY198" fmla="*/ 2248585 h 3251885"/>
                <a:gd name="connsiteX199" fmla="*/ 51523 w 5271223"/>
                <a:gd name="connsiteY199" fmla="*/ 2210485 h 3251885"/>
                <a:gd name="connsiteX200" fmla="*/ 127723 w 5271223"/>
                <a:gd name="connsiteY200" fmla="*/ 2134285 h 3251885"/>
                <a:gd name="connsiteX201" fmla="*/ 153123 w 5271223"/>
                <a:gd name="connsiteY201" fmla="*/ 2096185 h 3251885"/>
                <a:gd name="connsiteX202" fmla="*/ 140423 w 5271223"/>
                <a:gd name="connsiteY202" fmla="*/ 1981885 h 3251885"/>
                <a:gd name="connsiteX203" fmla="*/ 102323 w 5271223"/>
                <a:gd name="connsiteY203" fmla="*/ 1931085 h 3251885"/>
                <a:gd name="connsiteX204" fmla="*/ 89623 w 5271223"/>
                <a:gd name="connsiteY204" fmla="*/ 1892985 h 3251885"/>
                <a:gd name="connsiteX205" fmla="*/ 102323 w 5271223"/>
                <a:gd name="connsiteY205" fmla="*/ 1727885 h 3251885"/>
                <a:gd name="connsiteX206" fmla="*/ 127723 w 5271223"/>
                <a:gd name="connsiteY206" fmla="*/ 1689785 h 3251885"/>
                <a:gd name="connsiteX207" fmla="*/ 140423 w 5271223"/>
                <a:gd name="connsiteY207" fmla="*/ 1588185 h 3251885"/>
                <a:gd name="connsiteX208" fmla="*/ 191223 w 5271223"/>
                <a:gd name="connsiteY208" fmla="*/ 1575485 h 3251885"/>
                <a:gd name="connsiteX209" fmla="*/ 191223 w 5271223"/>
                <a:gd name="connsiteY209" fmla="*/ 1384985 h 3251885"/>
                <a:gd name="connsiteX210" fmla="*/ 165823 w 5271223"/>
                <a:gd name="connsiteY210" fmla="*/ 1346885 h 3251885"/>
                <a:gd name="connsiteX211" fmla="*/ 140423 w 5271223"/>
                <a:gd name="connsiteY211" fmla="*/ 1257985 h 3251885"/>
                <a:gd name="connsiteX212" fmla="*/ 89623 w 5271223"/>
                <a:gd name="connsiteY212" fmla="*/ 1207185 h 3251885"/>
                <a:gd name="connsiteX213" fmla="*/ 102323 w 5271223"/>
                <a:gd name="connsiteY213" fmla="*/ 1169085 h 3251885"/>
                <a:gd name="connsiteX214" fmla="*/ 267423 w 5271223"/>
                <a:gd name="connsiteY214" fmla="*/ 1118285 h 3251885"/>
                <a:gd name="connsiteX215" fmla="*/ 242023 w 5271223"/>
                <a:gd name="connsiteY215" fmla="*/ 1080185 h 3251885"/>
                <a:gd name="connsiteX216" fmla="*/ 229323 w 5271223"/>
                <a:gd name="connsiteY216" fmla="*/ 1003985 h 3251885"/>
                <a:gd name="connsiteX217" fmla="*/ 130435 w 5271223"/>
                <a:gd name="connsiteY217" fmla="*/ 945037 h 3251885"/>
                <a:gd name="connsiteX218" fmla="*/ 70930 w 5271223"/>
                <a:gd name="connsiteY218" fmla="*/ 889414 h 3251885"/>
                <a:gd name="connsiteX219" fmla="*/ 11425 w 5271223"/>
                <a:gd name="connsiteY219" fmla="*/ 847511 h 3251885"/>
                <a:gd name="connsiteX220" fmla="*/ 64223 w 5271223"/>
                <a:gd name="connsiteY220" fmla="*/ 813485 h 3251885"/>
                <a:gd name="connsiteX221" fmla="*/ 153123 w 5271223"/>
                <a:gd name="connsiteY221" fmla="*/ 800785 h 3251885"/>
                <a:gd name="connsiteX222" fmla="*/ 191223 w 5271223"/>
                <a:gd name="connsiteY222" fmla="*/ 788085 h 3251885"/>
                <a:gd name="connsiteX223" fmla="*/ 199784 w 5271223"/>
                <a:gd name="connsiteY223" fmla="*/ 754059 h 3251885"/>
                <a:gd name="connsiteX224" fmla="*/ 247302 w 5271223"/>
                <a:gd name="connsiteY224" fmla="*/ 749237 h 3251885"/>
                <a:gd name="connsiteX225" fmla="*/ 225255 w 5271223"/>
                <a:gd name="connsiteY225" fmla="*/ 717996 h 3251885"/>
                <a:gd name="connsiteX226" fmla="*/ 167106 w 5271223"/>
                <a:gd name="connsiteY226" fmla="*/ 687774 h 3251885"/>
                <a:gd name="connsiteX227" fmla="*/ 108958 w 5271223"/>
                <a:gd name="connsiteY227" fmla="*/ 628078 h 3251885"/>
                <a:gd name="connsiteX228" fmla="*/ 153123 w 5271223"/>
                <a:gd name="connsiteY228" fmla="*/ 584885 h 3251885"/>
                <a:gd name="connsiteX229" fmla="*/ 165823 w 5271223"/>
                <a:gd name="connsiteY229" fmla="*/ 546785 h 3251885"/>
                <a:gd name="connsiteX230" fmla="*/ 115665 w 5271223"/>
                <a:gd name="connsiteY230" fmla="*/ 504611 h 3251885"/>
                <a:gd name="connsiteX231" fmla="*/ 79563 w 5271223"/>
                <a:gd name="connsiteY231" fmla="*/ 432215 h 3251885"/>
                <a:gd name="connsiteX232" fmla="*/ 119019 w 5271223"/>
                <a:gd name="connsiteY232" fmla="*/ 386237 h 3251885"/>
                <a:gd name="connsiteX233" fmla="*/ 78921 w 5271223"/>
                <a:gd name="connsiteY233" fmla="*/ 335436 h 3251885"/>
                <a:gd name="connsiteX234" fmla="*/ 108388 w 5271223"/>
                <a:gd name="connsiteY234" fmla="*/ 304196 h 3251885"/>
                <a:gd name="connsiteX235" fmla="*/ 70288 w 5271223"/>
                <a:gd name="connsiteY235" fmla="*/ 261274 h 3251885"/>
                <a:gd name="connsiteX236" fmla="*/ 62316 w 5271223"/>
                <a:gd name="connsiteY236" fmla="*/ 209842 h 3251885"/>
                <a:gd name="connsiteX237" fmla="*/ 47600 w 5271223"/>
                <a:gd name="connsiteY237" fmla="*/ 165785 h 3251885"/>
                <a:gd name="connsiteX238" fmla="*/ 49597 w 5271223"/>
                <a:gd name="connsiteY238" fmla="*/ 151048 h 3251885"/>
                <a:gd name="connsiteX239" fmla="*/ 2079 w 5271223"/>
                <a:gd name="connsiteY239" fmla="*/ 109144 h 3251885"/>
                <a:gd name="connsiteX240" fmla="*/ 64223 w 5271223"/>
                <a:gd name="connsiteY240" fmla="*/ 102285 h 3251885"/>
                <a:gd name="connsiteX241" fmla="*/ 78992 w 5271223"/>
                <a:gd name="connsiteY241" fmla="*/ 69007 h 3251885"/>
                <a:gd name="connsiteX0" fmla="*/ 78992 w 5271223"/>
                <a:gd name="connsiteY0" fmla="*/ 69007 h 3251885"/>
                <a:gd name="connsiteX1" fmla="*/ 100397 w 5271223"/>
                <a:gd name="connsiteY1" fmla="*/ 121573 h 3251885"/>
                <a:gd name="connsiteX2" fmla="*/ 149128 w 5271223"/>
                <a:gd name="connsiteY2" fmla="*/ 94678 h 3251885"/>
                <a:gd name="connsiteX3" fmla="*/ 208632 w 5271223"/>
                <a:gd name="connsiteY3" fmla="*/ 122863 h 3251885"/>
                <a:gd name="connsiteX4" fmla="*/ 239384 w 5271223"/>
                <a:gd name="connsiteY4" fmla="*/ 78922 h 3251885"/>
                <a:gd name="connsiteX5" fmla="*/ 327642 w 5271223"/>
                <a:gd name="connsiteY5" fmla="*/ 138619 h 3251885"/>
                <a:gd name="connsiteX6" fmla="*/ 432523 w 5271223"/>
                <a:gd name="connsiteY6" fmla="*/ 140385 h 3251885"/>
                <a:gd name="connsiteX7" fmla="*/ 483323 w 5271223"/>
                <a:gd name="connsiteY7" fmla="*/ 153085 h 3251885"/>
                <a:gd name="connsiteX8" fmla="*/ 559523 w 5271223"/>
                <a:gd name="connsiteY8" fmla="*/ 127685 h 3251885"/>
                <a:gd name="connsiteX9" fmla="*/ 648423 w 5271223"/>
                <a:gd name="connsiteY9" fmla="*/ 114985 h 3251885"/>
                <a:gd name="connsiteX10" fmla="*/ 737323 w 5271223"/>
                <a:gd name="connsiteY10" fmla="*/ 102285 h 3251885"/>
                <a:gd name="connsiteX11" fmla="*/ 851623 w 5271223"/>
                <a:gd name="connsiteY11" fmla="*/ 114985 h 3251885"/>
                <a:gd name="connsiteX12" fmla="*/ 902423 w 5271223"/>
                <a:gd name="connsiteY12" fmla="*/ 191185 h 3251885"/>
                <a:gd name="connsiteX13" fmla="*/ 940523 w 5271223"/>
                <a:gd name="connsiteY13" fmla="*/ 241985 h 3251885"/>
                <a:gd name="connsiteX14" fmla="*/ 978623 w 5271223"/>
                <a:gd name="connsiteY14" fmla="*/ 114985 h 3251885"/>
                <a:gd name="connsiteX15" fmla="*/ 1004023 w 5271223"/>
                <a:gd name="connsiteY15" fmla="*/ 38785 h 3251885"/>
                <a:gd name="connsiteX16" fmla="*/ 1052825 w 5271223"/>
                <a:gd name="connsiteY16" fmla="*/ 26833 h 3251885"/>
                <a:gd name="connsiteX17" fmla="*/ 1105623 w 5271223"/>
                <a:gd name="connsiteY17" fmla="*/ 13385 h 3251885"/>
                <a:gd name="connsiteX18" fmla="*/ 1232623 w 5271223"/>
                <a:gd name="connsiteY18" fmla="*/ 127685 h 3251885"/>
                <a:gd name="connsiteX19" fmla="*/ 1359623 w 5271223"/>
                <a:gd name="connsiteY19" fmla="*/ 114985 h 3251885"/>
                <a:gd name="connsiteX20" fmla="*/ 1397723 w 5271223"/>
                <a:gd name="connsiteY20" fmla="*/ 89585 h 3251885"/>
                <a:gd name="connsiteX21" fmla="*/ 1537423 w 5271223"/>
                <a:gd name="connsiteY21" fmla="*/ 102285 h 3251885"/>
                <a:gd name="connsiteX22" fmla="*/ 1550123 w 5271223"/>
                <a:gd name="connsiteY22" fmla="*/ 64185 h 3251885"/>
                <a:gd name="connsiteX23" fmla="*/ 1600923 w 5271223"/>
                <a:gd name="connsiteY23" fmla="*/ 140385 h 3251885"/>
                <a:gd name="connsiteX24" fmla="*/ 1651723 w 5271223"/>
                <a:gd name="connsiteY24" fmla="*/ 153085 h 3251885"/>
                <a:gd name="connsiteX25" fmla="*/ 1702523 w 5271223"/>
                <a:gd name="connsiteY25" fmla="*/ 114985 h 3251885"/>
                <a:gd name="connsiteX26" fmla="*/ 1753323 w 5271223"/>
                <a:gd name="connsiteY26" fmla="*/ 64185 h 3251885"/>
                <a:gd name="connsiteX27" fmla="*/ 1867623 w 5271223"/>
                <a:gd name="connsiteY27" fmla="*/ 76885 h 3251885"/>
                <a:gd name="connsiteX28" fmla="*/ 1893023 w 5271223"/>
                <a:gd name="connsiteY28" fmla="*/ 127685 h 3251885"/>
                <a:gd name="connsiteX29" fmla="*/ 1956523 w 5271223"/>
                <a:gd name="connsiteY29" fmla="*/ 140385 h 3251885"/>
                <a:gd name="connsiteX30" fmla="*/ 2045423 w 5271223"/>
                <a:gd name="connsiteY30" fmla="*/ 102285 h 3251885"/>
                <a:gd name="connsiteX31" fmla="*/ 2121623 w 5271223"/>
                <a:gd name="connsiteY31" fmla="*/ 89585 h 3251885"/>
                <a:gd name="connsiteX32" fmla="*/ 2274023 w 5271223"/>
                <a:gd name="connsiteY32" fmla="*/ 26085 h 3251885"/>
                <a:gd name="connsiteX33" fmla="*/ 2312123 w 5271223"/>
                <a:gd name="connsiteY33" fmla="*/ 13385 h 3251885"/>
                <a:gd name="connsiteX34" fmla="*/ 2362923 w 5271223"/>
                <a:gd name="connsiteY34" fmla="*/ 89585 h 3251885"/>
                <a:gd name="connsiteX35" fmla="*/ 2477223 w 5271223"/>
                <a:gd name="connsiteY35" fmla="*/ 76885 h 3251885"/>
                <a:gd name="connsiteX36" fmla="*/ 2553423 w 5271223"/>
                <a:gd name="connsiteY36" fmla="*/ 26085 h 3251885"/>
                <a:gd name="connsiteX37" fmla="*/ 2667723 w 5271223"/>
                <a:gd name="connsiteY37" fmla="*/ 13385 h 3251885"/>
                <a:gd name="connsiteX38" fmla="*/ 2705823 w 5271223"/>
                <a:gd name="connsiteY38" fmla="*/ 685 h 3251885"/>
                <a:gd name="connsiteX39" fmla="*/ 2794723 w 5271223"/>
                <a:gd name="connsiteY39" fmla="*/ 76885 h 3251885"/>
                <a:gd name="connsiteX40" fmla="*/ 2883623 w 5271223"/>
                <a:gd name="connsiteY40" fmla="*/ 51485 h 3251885"/>
                <a:gd name="connsiteX41" fmla="*/ 2921723 w 5271223"/>
                <a:gd name="connsiteY41" fmla="*/ 64185 h 3251885"/>
                <a:gd name="connsiteX42" fmla="*/ 2959823 w 5271223"/>
                <a:gd name="connsiteY42" fmla="*/ 51485 h 3251885"/>
                <a:gd name="connsiteX43" fmla="*/ 2997923 w 5271223"/>
                <a:gd name="connsiteY43" fmla="*/ 26085 h 3251885"/>
                <a:gd name="connsiteX44" fmla="*/ 3036023 w 5271223"/>
                <a:gd name="connsiteY44" fmla="*/ 76885 h 3251885"/>
                <a:gd name="connsiteX45" fmla="*/ 3074123 w 5271223"/>
                <a:gd name="connsiteY45" fmla="*/ 102285 h 3251885"/>
                <a:gd name="connsiteX46" fmla="*/ 3150323 w 5271223"/>
                <a:gd name="connsiteY46" fmla="*/ 127685 h 3251885"/>
                <a:gd name="connsiteX47" fmla="*/ 3201123 w 5271223"/>
                <a:gd name="connsiteY47" fmla="*/ 102285 h 3251885"/>
                <a:gd name="connsiteX48" fmla="*/ 3315423 w 5271223"/>
                <a:gd name="connsiteY48" fmla="*/ 127685 h 3251885"/>
                <a:gd name="connsiteX49" fmla="*/ 3442423 w 5271223"/>
                <a:gd name="connsiteY49" fmla="*/ 114985 h 3251885"/>
                <a:gd name="connsiteX50" fmla="*/ 3493223 w 5271223"/>
                <a:gd name="connsiteY50" fmla="*/ 102285 h 3251885"/>
                <a:gd name="connsiteX51" fmla="*/ 3531323 w 5271223"/>
                <a:gd name="connsiteY51" fmla="*/ 64185 h 3251885"/>
                <a:gd name="connsiteX52" fmla="*/ 3544023 w 5271223"/>
                <a:gd name="connsiteY52" fmla="*/ 26085 h 3251885"/>
                <a:gd name="connsiteX53" fmla="*/ 3620223 w 5271223"/>
                <a:gd name="connsiteY53" fmla="*/ 76885 h 3251885"/>
                <a:gd name="connsiteX54" fmla="*/ 3658323 w 5271223"/>
                <a:gd name="connsiteY54" fmla="*/ 178485 h 3251885"/>
                <a:gd name="connsiteX55" fmla="*/ 3683723 w 5271223"/>
                <a:gd name="connsiteY55" fmla="*/ 216585 h 3251885"/>
                <a:gd name="connsiteX56" fmla="*/ 3696423 w 5271223"/>
                <a:gd name="connsiteY56" fmla="*/ 254685 h 3251885"/>
                <a:gd name="connsiteX57" fmla="*/ 3734523 w 5271223"/>
                <a:gd name="connsiteY57" fmla="*/ 280085 h 3251885"/>
                <a:gd name="connsiteX58" fmla="*/ 3772623 w 5271223"/>
                <a:gd name="connsiteY58" fmla="*/ 318185 h 3251885"/>
                <a:gd name="connsiteX59" fmla="*/ 3848823 w 5271223"/>
                <a:gd name="connsiteY59" fmla="*/ 292785 h 3251885"/>
                <a:gd name="connsiteX60" fmla="*/ 3874223 w 5271223"/>
                <a:gd name="connsiteY60" fmla="*/ 343585 h 3251885"/>
                <a:gd name="connsiteX61" fmla="*/ 3899623 w 5271223"/>
                <a:gd name="connsiteY61" fmla="*/ 407085 h 3251885"/>
                <a:gd name="connsiteX62" fmla="*/ 3912323 w 5271223"/>
                <a:gd name="connsiteY62" fmla="*/ 495985 h 3251885"/>
                <a:gd name="connsiteX63" fmla="*/ 3937723 w 5271223"/>
                <a:gd name="connsiteY63" fmla="*/ 534085 h 3251885"/>
                <a:gd name="connsiteX64" fmla="*/ 3988523 w 5271223"/>
                <a:gd name="connsiteY64" fmla="*/ 432485 h 3251885"/>
                <a:gd name="connsiteX65" fmla="*/ 4013923 w 5271223"/>
                <a:gd name="connsiteY65" fmla="*/ 318185 h 3251885"/>
                <a:gd name="connsiteX66" fmla="*/ 4039323 w 5271223"/>
                <a:gd name="connsiteY66" fmla="*/ 254685 h 3251885"/>
                <a:gd name="connsiteX67" fmla="*/ 4052023 w 5271223"/>
                <a:gd name="connsiteY67" fmla="*/ 165785 h 3251885"/>
                <a:gd name="connsiteX68" fmla="*/ 4064723 w 5271223"/>
                <a:gd name="connsiteY68" fmla="*/ 114985 h 3251885"/>
                <a:gd name="connsiteX69" fmla="*/ 4090123 w 5271223"/>
                <a:gd name="connsiteY69" fmla="*/ 153085 h 3251885"/>
                <a:gd name="connsiteX70" fmla="*/ 4166323 w 5271223"/>
                <a:gd name="connsiteY70" fmla="*/ 191185 h 3251885"/>
                <a:gd name="connsiteX71" fmla="*/ 4255223 w 5271223"/>
                <a:gd name="connsiteY71" fmla="*/ 165785 h 3251885"/>
                <a:gd name="connsiteX72" fmla="*/ 4267923 w 5271223"/>
                <a:gd name="connsiteY72" fmla="*/ 127685 h 3251885"/>
                <a:gd name="connsiteX73" fmla="*/ 4306023 w 5271223"/>
                <a:gd name="connsiteY73" fmla="*/ 102285 h 3251885"/>
                <a:gd name="connsiteX74" fmla="*/ 4344123 w 5271223"/>
                <a:gd name="connsiteY74" fmla="*/ 140385 h 3251885"/>
                <a:gd name="connsiteX75" fmla="*/ 4369523 w 5271223"/>
                <a:gd name="connsiteY75" fmla="*/ 178485 h 3251885"/>
                <a:gd name="connsiteX76" fmla="*/ 4407623 w 5271223"/>
                <a:gd name="connsiteY76" fmla="*/ 102285 h 3251885"/>
                <a:gd name="connsiteX77" fmla="*/ 4445723 w 5271223"/>
                <a:gd name="connsiteY77" fmla="*/ 89585 h 3251885"/>
                <a:gd name="connsiteX78" fmla="*/ 4521923 w 5271223"/>
                <a:gd name="connsiteY78" fmla="*/ 114985 h 3251885"/>
                <a:gd name="connsiteX79" fmla="*/ 4636223 w 5271223"/>
                <a:gd name="connsiteY79" fmla="*/ 127685 h 3251885"/>
                <a:gd name="connsiteX80" fmla="*/ 4661623 w 5271223"/>
                <a:gd name="connsiteY80" fmla="*/ 178485 h 3251885"/>
                <a:gd name="connsiteX81" fmla="*/ 4725123 w 5271223"/>
                <a:gd name="connsiteY81" fmla="*/ 280085 h 3251885"/>
                <a:gd name="connsiteX82" fmla="*/ 4801323 w 5271223"/>
                <a:gd name="connsiteY82" fmla="*/ 267385 h 3251885"/>
                <a:gd name="connsiteX83" fmla="*/ 4839423 w 5271223"/>
                <a:gd name="connsiteY83" fmla="*/ 254685 h 3251885"/>
                <a:gd name="connsiteX84" fmla="*/ 4890223 w 5271223"/>
                <a:gd name="connsiteY84" fmla="*/ 267385 h 3251885"/>
                <a:gd name="connsiteX85" fmla="*/ 4991823 w 5271223"/>
                <a:gd name="connsiteY85" fmla="*/ 292785 h 3251885"/>
                <a:gd name="connsiteX86" fmla="*/ 5042623 w 5271223"/>
                <a:gd name="connsiteY86" fmla="*/ 661085 h 3251885"/>
                <a:gd name="connsiteX87" fmla="*/ 5106123 w 5271223"/>
                <a:gd name="connsiteY87" fmla="*/ 711885 h 3251885"/>
                <a:gd name="connsiteX88" fmla="*/ 5245823 w 5271223"/>
                <a:gd name="connsiteY88" fmla="*/ 788085 h 3251885"/>
                <a:gd name="connsiteX89" fmla="*/ 5207723 w 5271223"/>
                <a:gd name="connsiteY89" fmla="*/ 864285 h 3251885"/>
                <a:gd name="connsiteX90" fmla="*/ 5220423 w 5271223"/>
                <a:gd name="connsiteY90" fmla="*/ 940485 h 3251885"/>
                <a:gd name="connsiteX91" fmla="*/ 5233123 w 5271223"/>
                <a:gd name="connsiteY91" fmla="*/ 1194485 h 3251885"/>
                <a:gd name="connsiteX92" fmla="*/ 5207723 w 5271223"/>
                <a:gd name="connsiteY92" fmla="*/ 1270685 h 3251885"/>
                <a:gd name="connsiteX93" fmla="*/ 5195023 w 5271223"/>
                <a:gd name="connsiteY93" fmla="*/ 1359585 h 3251885"/>
                <a:gd name="connsiteX94" fmla="*/ 5245823 w 5271223"/>
                <a:gd name="connsiteY94" fmla="*/ 1435785 h 3251885"/>
                <a:gd name="connsiteX95" fmla="*/ 5271223 w 5271223"/>
                <a:gd name="connsiteY95" fmla="*/ 1473885 h 3251885"/>
                <a:gd name="connsiteX96" fmla="*/ 5258523 w 5271223"/>
                <a:gd name="connsiteY96" fmla="*/ 1715185 h 3251885"/>
                <a:gd name="connsiteX97" fmla="*/ 5245823 w 5271223"/>
                <a:gd name="connsiteY97" fmla="*/ 1753285 h 3251885"/>
                <a:gd name="connsiteX98" fmla="*/ 5207723 w 5271223"/>
                <a:gd name="connsiteY98" fmla="*/ 1778685 h 3251885"/>
                <a:gd name="connsiteX99" fmla="*/ 5195023 w 5271223"/>
                <a:gd name="connsiteY99" fmla="*/ 1816785 h 3251885"/>
                <a:gd name="connsiteX100" fmla="*/ 5233123 w 5271223"/>
                <a:gd name="connsiteY100" fmla="*/ 1905685 h 3251885"/>
                <a:gd name="connsiteX101" fmla="*/ 5220423 w 5271223"/>
                <a:gd name="connsiteY101" fmla="*/ 1994585 h 3251885"/>
                <a:gd name="connsiteX102" fmla="*/ 5195023 w 5271223"/>
                <a:gd name="connsiteY102" fmla="*/ 2070785 h 3251885"/>
                <a:gd name="connsiteX103" fmla="*/ 5195023 w 5271223"/>
                <a:gd name="connsiteY103" fmla="*/ 2350185 h 3251885"/>
                <a:gd name="connsiteX104" fmla="*/ 5169623 w 5271223"/>
                <a:gd name="connsiteY104" fmla="*/ 2426385 h 3251885"/>
                <a:gd name="connsiteX105" fmla="*/ 5220423 w 5271223"/>
                <a:gd name="connsiteY105" fmla="*/ 2477185 h 3251885"/>
                <a:gd name="connsiteX106" fmla="*/ 5258523 w 5271223"/>
                <a:gd name="connsiteY106" fmla="*/ 2502585 h 3251885"/>
                <a:gd name="connsiteX107" fmla="*/ 5245823 w 5271223"/>
                <a:gd name="connsiteY107" fmla="*/ 2566085 h 3251885"/>
                <a:gd name="connsiteX108" fmla="*/ 5220423 w 5271223"/>
                <a:gd name="connsiteY108" fmla="*/ 2642285 h 3251885"/>
                <a:gd name="connsiteX109" fmla="*/ 5233123 w 5271223"/>
                <a:gd name="connsiteY109" fmla="*/ 2769285 h 3251885"/>
                <a:gd name="connsiteX110" fmla="*/ 5195023 w 5271223"/>
                <a:gd name="connsiteY110" fmla="*/ 2794685 h 3251885"/>
                <a:gd name="connsiteX111" fmla="*/ 5182323 w 5271223"/>
                <a:gd name="connsiteY111" fmla="*/ 2832785 h 3251885"/>
                <a:gd name="connsiteX112" fmla="*/ 5169623 w 5271223"/>
                <a:gd name="connsiteY112" fmla="*/ 3035985 h 3251885"/>
                <a:gd name="connsiteX113" fmla="*/ 5118823 w 5271223"/>
                <a:gd name="connsiteY113" fmla="*/ 3061385 h 3251885"/>
                <a:gd name="connsiteX114" fmla="*/ 4941023 w 5271223"/>
                <a:gd name="connsiteY114" fmla="*/ 3074085 h 3251885"/>
                <a:gd name="connsiteX115" fmla="*/ 4877523 w 5271223"/>
                <a:gd name="connsiteY115" fmla="*/ 3035985 h 3251885"/>
                <a:gd name="connsiteX116" fmla="*/ 4839423 w 5271223"/>
                <a:gd name="connsiteY116" fmla="*/ 3061385 h 3251885"/>
                <a:gd name="connsiteX117" fmla="*/ 4775923 w 5271223"/>
                <a:gd name="connsiteY117" fmla="*/ 3074085 h 3251885"/>
                <a:gd name="connsiteX118" fmla="*/ 4712423 w 5271223"/>
                <a:gd name="connsiteY118" fmla="*/ 3112185 h 3251885"/>
                <a:gd name="connsiteX119" fmla="*/ 4648923 w 5271223"/>
                <a:gd name="connsiteY119" fmla="*/ 3226485 h 3251885"/>
                <a:gd name="connsiteX120" fmla="*/ 4598123 w 5271223"/>
                <a:gd name="connsiteY120" fmla="*/ 3213785 h 3251885"/>
                <a:gd name="connsiteX121" fmla="*/ 4509223 w 5271223"/>
                <a:gd name="connsiteY121" fmla="*/ 3175685 h 3251885"/>
                <a:gd name="connsiteX122" fmla="*/ 4445723 w 5271223"/>
                <a:gd name="connsiteY122" fmla="*/ 3188385 h 3251885"/>
                <a:gd name="connsiteX123" fmla="*/ 4394923 w 5271223"/>
                <a:gd name="connsiteY123" fmla="*/ 3150285 h 3251885"/>
                <a:gd name="connsiteX124" fmla="*/ 4356823 w 5271223"/>
                <a:gd name="connsiteY124" fmla="*/ 3124885 h 3251885"/>
                <a:gd name="connsiteX125" fmla="*/ 4280623 w 5271223"/>
                <a:gd name="connsiteY125" fmla="*/ 3137585 h 3251885"/>
                <a:gd name="connsiteX126" fmla="*/ 4267923 w 5271223"/>
                <a:gd name="connsiteY126" fmla="*/ 3099485 h 3251885"/>
                <a:gd name="connsiteX127" fmla="*/ 4191723 w 5271223"/>
                <a:gd name="connsiteY127" fmla="*/ 3112185 h 3251885"/>
                <a:gd name="connsiteX128" fmla="*/ 4153623 w 5271223"/>
                <a:gd name="connsiteY128" fmla="*/ 3137585 h 3251885"/>
                <a:gd name="connsiteX129" fmla="*/ 3963123 w 5271223"/>
                <a:gd name="connsiteY129" fmla="*/ 3112185 h 3251885"/>
                <a:gd name="connsiteX130" fmla="*/ 3899623 w 5271223"/>
                <a:gd name="connsiteY130" fmla="*/ 3086785 h 3251885"/>
                <a:gd name="connsiteX131" fmla="*/ 3861523 w 5271223"/>
                <a:gd name="connsiteY131" fmla="*/ 3061385 h 3251885"/>
                <a:gd name="connsiteX132" fmla="*/ 3823423 w 5271223"/>
                <a:gd name="connsiteY132" fmla="*/ 3074085 h 3251885"/>
                <a:gd name="connsiteX133" fmla="*/ 3569423 w 5271223"/>
                <a:gd name="connsiteY133" fmla="*/ 3099485 h 3251885"/>
                <a:gd name="connsiteX134" fmla="*/ 3518623 w 5271223"/>
                <a:gd name="connsiteY134" fmla="*/ 3112185 h 3251885"/>
                <a:gd name="connsiteX135" fmla="*/ 3442423 w 5271223"/>
                <a:gd name="connsiteY135" fmla="*/ 3074085 h 3251885"/>
                <a:gd name="connsiteX136" fmla="*/ 3328123 w 5271223"/>
                <a:gd name="connsiteY136" fmla="*/ 3086785 h 3251885"/>
                <a:gd name="connsiteX137" fmla="*/ 3277323 w 5271223"/>
                <a:gd name="connsiteY137" fmla="*/ 2972485 h 3251885"/>
                <a:gd name="connsiteX138" fmla="*/ 3251923 w 5271223"/>
                <a:gd name="connsiteY138" fmla="*/ 2896285 h 3251885"/>
                <a:gd name="connsiteX139" fmla="*/ 3239223 w 5271223"/>
                <a:gd name="connsiteY139" fmla="*/ 2934385 h 3251885"/>
                <a:gd name="connsiteX140" fmla="*/ 3226523 w 5271223"/>
                <a:gd name="connsiteY140" fmla="*/ 2985185 h 3251885"/>
                <a:gd name="connsiteX141" fmla="*/ 3175723 w 5271223"/>
                <a:gd name="connsiteY141" fmla="*/ 3175685 h 3251885"/>
                <a:gd name="connsiteX142" fmla="*/ 3112223 w 5271223"/>
                <a:gd name="connsiteY142" fmla="*/ 3162985 h 3251885"/>
                <a:gd name="connsiteX143" fmla="*/ 3023323 w 5271223"/>
                <a:gd name="connsiteY143" fmla="*/ 3099485 h 3251885"/>
                <a:gd name="connsiteX144" fmla="*/ 2985223 w 5271223"/>
                <a:gd name="connsiteY144" fmla="*/ 3086785 h 3251885"/>
                <a:gd name="connsiteX145" fmla="*/ 2921723 w 5271223"/>
                <a:gd name="connsiteY145" fmla="*/ 3099485 h 3251885"/>
                <a:gd name="connsiteX146" fmla="*/ 2896323 w 5271223"/>
                <a:gd name="connsiteY146" fmla="*/ 3137585 h 3251885"/>
                <a:gd name="connsiteX147" fmla="*/ 2879628 w 5271223"/>
                <a:gd name="connsiteY147" fmla="*/ 3250596 h 3251885"/>
                <a:gd name="connsiteX148" fmla="*/ 2756623 w 5271223"/>
                <a:gd name="connsiteY148" fmla="*/ 3162985 h 3251885"/>
                <a:gd name="connsiteX149" fmla="*/ 2693123 w 5271223"/>
                <a:gd name="connsiteY149" fmla="*/ 3137585 h 3251885"/>
                <a:gd name="connsiteX150" fmla="*/ 2591523 w 5271223"/>
                <a:gd name="connsiteY150" fmla="*/ 3099485 h 3251885"/>
                <a:gd name="connsiteX151" fmla="*/ 2553423 w 5271223"/>
                <a:gd name="connsiteY151" fmla="*/ 3074085 h 3251885"/>
                <a:gd name="connsiteX152" fmla="*/ 2312123 w 5271223"/>
                <a:gd name="connsiteY152" fmla="*/ 3061385 h 3251885"/>
                <a:gd name="connsiteX153" fmla="*/ 2172423 w 5271223"/>
                <a:gd name="connsiteY153" fmla="*/ 3086785 h 3251885"/>
                <a:gd name="connsiteX154" fmla="*/ 2147023 w 5271223"/>
                <a:gd name="connsiteY154" fmla="*/ 3124885 h 3251885"/>
                <a:gd name="connsiteX155" fmla="*/ 2096223 w 5271223"/>
                <a:gd name="connsiteY155" fmla="*/ 3150285 h 3251885"/>
                <a:gd name="connsiteX156" fmla="*/ 1943823 w 5271223"/>
                <a:gd name="connsiteY156" fmla="*/ 3175685 h 3251885"/>
                <a:gd name="connsiteX157" fmla="*/ 1918423 w 5271223"/>
                <a:gd name="connsiteY157" fmla="*/ 3213785 h 3251885"/>
                <a:gd name="connsiteX158" fmla="*/ 1880323 w 5271223"/>
                <a:gd name="connsiteY158" fmla="*/ 3188385 h 3251885"/>
                <a:gd name="connsiteX159" fmla="*/ 1816823 w 5271223"/>
                <a:gd name="connsiteY159" fmla="*/ 3162985 h 3251885"/>
                <a:gd name="connsiteX160" fmla="*/ 1639023 w 5271223"/>
                <a:gd name="connsiteY160" fmla="*/ 3112185 h 3251885"/>
                <a:gd name="connsiteX161" fmla="*/ 1435823 w 5271223"/>
                <a:gd name="connsiteY161" fmla="*/ 3099485 h 3251885"/>
                <a:gd name="connsiteX162" fmla="*/ 1346923 w 5271223"/>
                <a:gd name="connsiteY162" fmla="*/ 3074085 h 3251885"/>
                <a:gd name="connsiteX163" fmla="*/ 1283423 w 5271223"/>
                <a:gd name="connsiteY163" fmla="*/ 2997885 h 3251885"/>
                <a:gd name="connsiteX164" fmla="*/ 1207223 w 5271223"/>
                <a:gd name="connsiteY164" fmla="*/ 2985185 h 3251885"/>
                <a:gd name="connsiteX165" fmla="*/ 1169123 w 5271223"/>
                <a:gd name="connsiteY165" fmla="*/ 2997885 h 3251885"/>
                <a:gd name="connsiteX166" fmla="*/ 1118323 w 5271223"/>
                <a:gd name="connsiteY166" fmla="*/ 3010585 h 3251885"/>
                <a:gd name="connsiteX167" fmla="*/ 1054823 w 5271223"/>
                <a:gd name="connsiteY167" fmla="*/ 3099485 h 3251885"/>
                <a:gd name="connsiteX168" fmla="*/ 1042123 w 5271223"/>
                <a:gd name="connsiteY168" fmla="*/ 3162985 h 3251885"/>
                <a:gd name="connsiteX169" fmla="*/ 1016723 w 5271223"/>
                <a:gd name="connsiteY169" fmla="*/ 3201085 h 3251885"/>
                <a:gd name="connsiteX170" fmla="*/ 991323 w 5271223"/>
                <a:gd name="connsiteY170" fmla="*/ 3251885 h 3251885"/>
                <a:gd name="connsiteX171" fmla="*/ 965923 w 5271223"/>
                <a:gd name="connsiteY171" fmla="*/ 3201085 h 3251885"/>
                <a:gd name="connsiteX172" fmla="*/ 915123 w 5271223"/>
                <a:gd name="connsiteY172" fmla="*/ 3023285 h 3251885"/>
                <a:gd name="connsiteX173" fmla="*/ 877023 w 5271223"/>
                <a:gd name="connsiteY173" fmla="*/ 3048685 h 3251885"/>
                <a:gd name="connsiteX174" fmla="*/ 711923 w 5271223"/>
                <a:gd name="connsiteY174" fmla="*/ 3048685 h 3251885"/>
                <a:gd name="connsiteX175" fmla="*/ 648423 w 5271223"/>
                <a:gd name="connsiteY175" fmla="*/ 3061385 h 3251885"/>
                <a:gd name="connsiteX176" fmla="*/ 623023 w 5271223"/>
                <a:gd name="connsiteY176" fmla="*/ 3099485 h 3251885"/>
                <a:gd name="connsiteX177" fmla="*/ 584923 w 5271223"/>
                <a:gd name="connsiteY177" fmla="*/ 3074085 h 3251885"/>
                <a:gd name="connsiteX178" fmla="*/ 483323 w 5271223"/>
                <a:gd name="connsiteY178" fmla="*/ 3023285 h 3251885"/>
                <a:gd name="connsiteX179" fmla="*/ 394423 w 5271223"/>
                <a:gd name="connsiteY179" fmla="*/ 2972485 h 3251885"/>
                <a:gd name="connsiteX180" fmla="*/ 330923 w 5271223"/>
                <a:gd name="connsiteY180" fmla="*/ 3035985 h 3251885"/>
                <a:gd name="connsiteX181" fmla="*/ 292823 w 5271223"/>
                <a:gd name="connsiteY181" fmla="*/ 3048685 h 3251885"/>
                <a:gd name="connsiteX182" fmla="*/ 178523 w 5271223"/>
                <a:gd name="connsiteY182" fmla="*/ 3048685 h 3251885"/>
                <a:gd name="connsiteX183" fmla="*/ 153123 w 5271223"/>
                <a:gd name="connsiteY183" fmla="*/ 3086785 h 3251885"/>
                <a:gd name="connsiteX184" fmla="*/ 127723 w 5271223"/>
                <a:gd name="connsiteY184" fmla="*/ 3048685 h 3251885"/>
                <a:gd name="connsiteX185" fmla="*/ 127723 w 5271223"/>
                <a:gd name="connsiteY185" fmla="*/ 2858185 h 3251885"/>
                <a:gd name="connsiteX186" fmla="*/ 191223 w 5271223"/>
                <a:gd name="connsiteY186" fmla="*/ 2820085 h 3251885"/>
                <a:gd name="connsiteX187" fmla="*/ 242023 w 5271223"/>
                <a:gd name="connsiteY187" fmla="*/ 2807385 h 3251885"/>
                <a:gd name="connsiteX188" fmla="*/ 280123 w 5271223"/>
                <a:gd name="connsiteY188" fmla="*/ 2794685 h 3251885"/>
                <a:gd name="connsiteX189" fmla="*/ 305523 w 5271223"/>
                <a:gd name="connsiteY189" fmla="*/ 2756585 h 3251885"/>
                <a:gd name="connsiteX190" fmla="*/ 267423 w 5271223"/>
                <a:gd name="connsiteY190" fmla="*/ 2743885 h 3251885"/>
                <a:gd name="connsiteX191" fmla="*/ 242023 w 5271223"/>
                <a:gd name="connsiteY191" fmla="*/ 2705785 h 3251885"/>
                <a:gd name="connsiteX192" fmla="*/ 203923 w 5271223"/>
                <a:gd name="connsiteY192" fmla="*/ 2680385 h 3251885"/>
                <a:gd name="connsiteX193" fmla="*/ 165823 w 5271223"/>
                <a:gd name="connsiteY193" fmla="*/ 2642285 h 3251885"/>
                <a:gd name="connsiteX194" fmla="*/ 89623 w 5271223"/>
                <a:gd name="connsiteY194" fmla="*/ 2591485 h 3251885"/>
                <a:gd name="connsiteX195" fmla="*/ 115023 w 5271223"/>
                <a:gd name="connsiteY195" fmla="*/ 2553385 h 3251885"/>
                <a:gd name="connsiteX196" fmla="*/ 153123 w 5271223"/>
                <a:gd name="connsiteY196" fmla="*/ 2464485 h 3251885"/>
                <a:gd name="connsiteX197" fmla="*/ 127723 w 5271223"/>
                <a:gd name="connsiteY197" fmla="*/ 2261285 h 3251885"/>
                <a:gd name="connsiteX198" fmla="*/ 64223 w 5271223"/>
                <a:gd name="connsiteY198" fmla="*/ 2248585 h 3251885"/>
                <a:gd name="connsiteX199" fmla="*/ 51523 w 5271223"/>
                <a:gd name="connsiteY199" fmla="*/ 2210485 h 3251885"/>
                <a:gd name="connsiteX200" fmla="*/ 127723 w 5271223"/>
                <a:gd name="connsiteY200" fmla="*/ 2134285 h 3251885"/>
                <a:gd name="connsiteX201" fmla="*/ 153123 w 5271223"/>
                <a:gd name="connsiteY201" fmla="*/ 2096185 h 3251885"/>
                <a:gd name="connsiteX202" fmla="*/ 140423 w 5271223"/>
                <a:gd name="connsiteY202" fmla="*/ 1981885 h 3251885"/>
                <a:gd name="connsiteX203" fmla="*/ 102323 w 5271223"/>
                <a:gd name="connsiteY203" fmla="*/ 1931085 h 3251885"/>
                <a:gd name="connsiteX204" fmla="*/ 89623 w 5271223"/>
                <a:gd name="connsiteY204" fmla="*/ 1892985 h 3251885"/>
                <a:gd name="connsiteX205" fmla="*/ 102323 w 5271223"/>
                <a:gd name="connsiteY205" fmla="*/ 1727885 h 3251885"/>
                <a:gd name="connsiteX206" fmla="*/ 127723 w 5271223"/>
                <a:gd name="connsiteY206" fmla="*/ 1689785 h 3251885"/>
                <a:gd name="connsiteX207" fmla="*/ 140423 w 5271223"/>
                <a:gd name="connsiteY207" fmla="*/ 1588185 h 3251885"/>
                <a:gd name="connsiteX208" fmla="*/ 191223 w 5271223"/>
                <a:gd name="connsiteY208" fmla="*/ 1575485 h 3251885"/>
                <a:gd name="connsiteX209" fmla="*/ 191223 w 5271223"/>
                <a:gd name="connsiteY209" fmla="*/ 1384985 h 3251885"/>
                <a:gd name="connsiteX210" fmla="*/ 165823 w 5271223"/>
                <a:gd name="connsiteY210" fmla="*/ 1346885 h 3251885"/>
                <a:gd name="connsiteX211" fmla="*/ 140423 w 5271223"/>
                <a:gd name="connsiteY211" fmla="*/ 1257985 h 3251885"/>
                <a:gd name="connsiteX212" fmla="*/ 89623 w 5271223"/>
                <a:gd name="connsiteY212" fmla="*/ 1207185 h 3251885"/>
                <a:gd name="connsiteX213" fmla="*/ 102323 w 5271223"/>
                <a:gd name="connsiteY213" fmla="*/ 1169085 h 3251885"/>
                <a:gd name="connsiteX214" fmla="*/ 267423 w 5271223"/>
                <a:gd name="connsiteY214" fmla="*/ 1118285 h 3251885"/>
                <a:gd name="connsiteX215" fmla="*/ 242023 w 5271223"/>
                <a:gd name="connsiteY215" fmla="*/ 1080185 h 3251885"/>
                <a:gd name="connsiteX216" fmla="*/ 229323 w 5271223"/>
                <a:gd name="connsiteY216" fmla="*/ 1003985 h 3251885"/>
                <a:gd name="connsiteX217" fmla="*/ 130435 w 5271223"/>
                <a:gd name="connsiteY217" fmla="*/ 945037 h 3251885"/>
                <a:gd name="connsiteX218" fmla="*/ 70930 w 5271223"/>
                <a:gd name="connsiteY218" fmla="*/ 889414 h 3251885"/>
                <a:gd name="connsiteX219" fmla="*/ 11425 w 5271223"/>
                <a:gd name="connsiteY219" fmla="*/ 847511 h 3251885"/>
                <a:gd name="connsiteX220" fmla="*/ 64223 w 5271223"/>
                <a:gd name="connsiteY220" fmla="*/ 813485 h 3251885"/>
                <a:gd name="connsiteX221" fmla="*/ 153123 w 5271223"/>
                <a:gd name="connsiteY221" fmla="*/ 800785 h 3251885"/>
                <a:gd name="connsiteX222" fmla="*/ 191223 w 5271223"/>
                <a:gd name="connsiteY222" fmla="*/ 788085 h 3251885"/>
                <a:gd name="connsiteX223" fmla="*/ 199784 w 5271223"/>
                <a:gd name="connsiteY223" fmla="*/ 754059 h 3251885"/>
                <a:gd name="connsiteX224" fmla="*/ 247302 w 5271223"/>
                <a:gd name="connsiteY224" fmla="*/ 749237 h 3251885"/>
                <a:gd name="connsiteX225" fmla="*/ 225255 w 5271223"/>
                <a:gd name="connsiteY225" fmla="*/ 717996 h 3251885"/>
                <a:gd name="connsiteX226" fmla="*/ 167106 w 5271223"/>
                <a:gd name="connsiteY226" fmla="*/ 687774 h 3251885"/>
                <a:gd name="connsiteX227" fmla="*/ 108958 w 5271223"/>
                <a:gd name="connsiteY227" fmla="*/ 628078 h 3251885"/>
                <a:gd name="connsiteX228" fmla="*/ 153123 w 5271223"/>
                <a:gd name="connsiteY228" fmla="*/ 584885 h 3251885"/>
                <a:gd name="connsiteX229" fmla="*/ 165823 w 5271223"/>
                <a:gd name="connsiteY229" fmla="*/ 546785 h 3251885"/>
                <a:gd name="connsiteX230" fmla="*/ 115665 w 5271223"/>
                <a:gd name="connsiteY230" fmla="*/ 504611 h 3251885"/>
                <a:gd name="connsiteX231" fmla="*/ 79563 w 5271223"/>
                <a:gd name="connsiteY231" fmla="*/ 432215 h 3251885"/>
                <a:gd name="connsiteX232" fmla="*/ 119019 w 5271223"/>
                <a:gd name="connsiteY232" fmla="*/ 386237 h 3251885"/>
                <a:gd name="connsiteX233" fmla="*/ 78921 w 5271223"/>
                <a:gd name="connsiteY233" fmla="*/ 335436 h 3251885"/>
                <a:gd name="connsiteX234" fmla="*/ 108388 w 5271223"/>
                <a:gd name="connsiteY234" fmla="*/ 304196 h 3251885"/>
                <a:gd name="connsiteX235" fmla="*/ 70288 w 5271223"/>
                <a:gd name="connsiteY235" fmla="*/ 261274 h 3251885"/>
                <a:gd name="connsiteX236" fmla="*/ 62316 w 5271223"/>
                <a:gd name="connsiteY236" fmla="*/ 209842 h 3251885"/>
                <a:gd name="connsiteX237" fmla="*/ 47600 w 5271223"/>
                <a:gd name="connsiteY237" fmla="*/ 165785 h 3251885"/>
                <a:gd name="connsiteX238" fmla="*/ 49597 w 5271223"/>
                <a:gd name="connsiteY238" fmla="*/ 151048 h 3251885"/>
                <a:gd name="connsiteX239" fmla="*/ 2079 w 5271223"/>
                <a:gd name="connsiteY239" fmla="*/ 109144 h 3251885"/>
                <a:gd name="connsiteX240" fmla="*/ 64223 w 5271223"/>
                <a:gd name="connsiteY240" fmla="*/ 102285 h 3251885"/>
                <a:gd name="connsiteX241" fmla="*/ 78992 w 5271223"/>
                <a:gd name="connsiteY241" fmla="*/ 69007 h 3251885"/>
                <a:gd name="connsiteX0" fmla="*/ 78992 w 5271223"/>
                <a:gd name="connsiteY0" fmla="*/ 69007 h 3251885"/>
                <a:gd name="connsiteX1" fmla="*/ 100397 w 5271223"/>
                <a:gd name="connsiteY1" fmla="*/ 121573 h 3251885"/>
                <a:gd name="connsiteX2" fmla="*/ 149128 w 5271223"/>
                <a:gd name="connsiteY2" fmla="*/ 94678 h 3251885"/>
                <a:gd name="connsiteX3" fmla="*/ 208632 w 5271223"/>
                <a:gd name="connsiteY3" fmla="*/ 122863 h 3251885"/>
                <a:gd name="connsiteX4" fmla="*/ 239384 w 5271223"/>
                <a:gd name="connsiteY4" fmla="*/ 78922 h 3251885"/>
                <a:gd name="connsiteX5" fmla="*/ 327642 w 5271223"/>
                <a:gd name="connsiteY5" fmla="*/ 138619 h 3251885"/>
                <a:gd name="connsiteX6" fmla="*/ 432523 w 5271223"/>
                <a:gd name="connsiteY6" fmla="*/ 140385 h 3251885"/>
                <a:gd name="connsiteX7" fmla="*/ 483323 w 5271223"/>
                <a:gd name="connsiteY7" fmla="*/ 153085 h 3251885"/>
                <a:gd name="connsiteX8" fmla="*/ 559523 w 5271223"/>
                <a:gd name="connsiteY8" fmla="*/ 127685 h 3251885"/>
                <a:gd name="connsiteX9" fmla="*/ 648423 w 5271223"/>
                <a:gd name="connsiteY9" fmla="*/ 114985 h 3251885"/>
                <a:gd name="connsiteX10" fmla="*/ 737323 w 5271223"/>
                <a:gd name="connsiteY10" fmla="*/ 102285 h 3251885"/>
                <a:gd name="connsiteX11" fmla="*/ 851623 w 5271223"/>
                <a:gd name="connsiteY11" fmla="*/ 114985 h 3251885"/>
                <a:gd name="connsiteX12" fmla="*/ 902423 w 5271223"/>
                <a:gd name="connsiteY12" fmla="*/ 191185 h 3251885"/>
                <a:gd name="connsiteX13" fmla="*/ 940523 w 5271223"/>
                <a:gd name="connsiteY13" fmla="*/ 241985 h 3251885"/>
                <a:gd name="connsiteX14" fmla="*/ 978623 w 5271223"/>
                <a:gd name="connsiteY14" fmla="*/ 114985 h 3251885"/>
                <a:gd name="connsiteX15" fmla="*/ 1004023 w 5271223"/>
                <a:gd name="connsiteY15" fmla="*/ 38785 h 3251885"/>
                <a:gd name="connsiteX16" fmla="*/ 1052825 w 5271223"/>
                <a:gd name="connsiteY16" fmla="*/ 26833 h 3251885"/>
                <a:gd name="connsiteX17" fmla="*/ 1105623 w 5271223"/>
                <a:gd name="connsiteY17" fmla="*/ 13385 h 3251885"/>
                <a:gd name="connsiteX18" fmla="*/ 1232623 w 5271223"/>
                <a:gd name="connsiteY18" fmla="*/ 127685 h 3251885"/>
                <a:gd name="connsiteX19" fmla="*/ 1359623 w 5271223"/>
                <a:gd name="connsiteY19" fmla="*/ 114985 h 3251885"/>
                <a:gd name="connsiteX20" fmla="*/ 1397723 w 5271223"/>
                <a:gd name="connsiteY20" fmla="*/ 89585 h 3251885"/>
                <a:gd name="connsiteX21" fmla="*/ 1537423 w 5271223"/>
                <a:gd name="connsiteY21" fmla="*/ 102285 h 3251885"/>
                <a:gd name="connsiteX22" fmla="*/ 1550123 w 5271223"/>
                <a:gd name="connsiteY22" fmla="*/ 64185 h 3251885"/>
                <a:gd name="connsiteX23" fmla="*/ 1600923 w 5271223"/>
                <a:gd name="connsiteY23" fmla="*/ 140385 h 3251885"/>
                <a:gd name="connsiteX24" fmla="*/ 1651723 w 5271223"/>
                <a:gd name="connsiteY24" fmla="*/ 153085 h 3251885"/>
                <a:gd name="connsiteX25" fmla="*/ 1702523 w 5271223"/>
                <a:gd name="connsiteY25" fmla="*/ 114985 h 3251885"/>
                <a:gd name="connsiteX26" fmla="*/ 1753323 w 5271223"/>
                <a:gd name="connsiteY26" fmla="*/ 64185 h 3251885"/>
                <a:gd name="connsiteX27" fmla="*/ 1867623 w 5271223"/>
                <a:gd name="connsiteY27" fmla="*/ 76885 h 3251885"/>
                <a:gd name="connsiteX28" fmla="*/ 1893023 w 5271223"/>
                <a:gd name="connsiteY28" fmla="*/ 127685 h 3251885"/>
                <a:gd name="connsiteX29" fmla="*/ 1956523 w 5271223"/>
                <a:gd name="connsiteY29" fmla="*/ 140385 h 3251885"/>
                <a:gd name="connsiteX30" fmla="*/ 2045423 w 5271223"/>
                <a:gd name="connsiteY30" fmla="*/ 102285 h 3251885"/>
                <a:gd name="connsiteX31" fmla="*/ 2121623 w 5271223"/>
                <a:gd name="connsiteY31" fmla="*/ 89585 h 3251885"/>
                <a:gd name="connsiteX32" fmla="*/ 2274023 w 5271223"/>
                <a:gd name="connsiteY32" fmla="*/ 26085 h 3251885"/>
                <a:gd name="connsiteX33" fmla="*/ 2312123 w 5271223"/>
                <a:gd name="connsiteY33" fmla="*/ 13385 h 3251885"/>
                <a:gd name="connsiteX34" fmla="*/ 2362923 w 5271223"/>
                <a:gd name="connsiteY34" fmla="*/ 89585 h 3251885"/>
                <a:gd name="connsiteX35" fmla="*/ 2477223 w 5271223"/>
                <a:gd name="connsiteY35" fmla="*/ 76885 h 3251885"/>
                <a:gd name="connsiteX36" fmla="*/ 2553423 w 5271223"/>
                <a:gd name="connsiteY36" fmla="*/ 26085 h 3251885"/>
                <a:gd name="connsiteX37" fmla="*/ 2667723 w 5271223"/>
                <a:gd name="connsiteY37" fmla="*/ 13385 h 3251885"/>
                <a:gd name="connsiteX38" fmla="*/ 2705823 w 5271223"/>
                <a:gd name="connsiteY38" fmla="*/ 685 h 3251885"/>
                <a:gd name="connsiteX39" fmla="*/ 2794723 w 5271223"/>
                <a:gd name="connsiteY39" fmla="*/ 76885 h 3251885"/>
                <a:gd name="connsiteX40" fmla="*/ 2883623 w 5271223"/>
                <a:gd name="connsiteY40" fmla="*/ 51485 h 3251885"/>
                <a:gd name="connsiteX41" fmla="*/ 2921723 w 5271223"/>
                <a:gd name="connsiteY41" fmla="*/ 64185 h 3251885"/>
                <a:gd name="connsiteX42" fmla="*/ 2959823 w 5271223"/>
                <a:gd name="connsiteY42" fmla="*/ 51485 h 3251885"/>
                <a:gd name="connsiteX43" fmla="*/ 2997923 w 5271223"/>
                <a:gd name="connsiteY43" fmla="*/ 26085 h 3251885"/>
                <a:gd name="connsiteX44" fmla="*/ 3036023 w 5271223"/>
                <a:gd name="connsiteY44" fmla="*/ 76885 h 3251885"/>
                <a:gd name="connsiteX45" fmla="*/ 3074123 w 5271223"/>
                <a:gd name="connsiteY45" fmla="*/ 102285 h 3251885"/>
                <a:gd name="connsiteX46" fmla="*/ 3150323 w 5271223"/>
                <a:gd name="connsiteY46" fmla="*/ 127685 h 3251885"/>
                <a:gd name="connsiteX47" fmla="*/ 3201123 w 5271223"/>
                <a:gd name="connsiteY47" fmla="*/ 102285 h 3251885"/>
                <a:gd name="connsiteX48" fmla="*/ 3315423 w 5271223"/>
                <a:gd name="connsiteY48" fmla="*/ 127685 h 3251885"/>
                <a:gd name="connsiteX49" fmla="*/ 3442423 w 5271223"/>
                <a:gd name="connsiteY49" fmla="*/ 114985 h 3251885"/>
                <a:gd name="connsiteX50" fmla="*/ 3493223 w 5271223"/>
                <a:gd name="connsiteY50" fmla="*/ 102285 h 3251885"/>
                <a:gd name="connsiteX51" fmla="*/ 3531323 w 5271223"/>
                <a:gd name="connsiteY51" fmla="*/ 64185 h 3251885"/>
                <a:gd name="connsiteX52" fmla="*/ 3544023 w 5271223"/>
                <a:gd name="connsiteY52" fmla="*/ 26085 h 3251885"/>
                <a:gd name="connsiteX53" fmla="*/ 3620223 w 5271223"/>
                <a:gd name="connsiteY53" fmla="*/ 76885 h 3251885"/>
                <a:gd name="connsiteX54" fmla="*/ 3658323 w 5271223"/>
                <a:gd name="connsiteY54" fmla="*/ 178485 h 3251885"/>
                <a:gd name="connsiteX55" fmla="*/ 3683723 w 5271223"/>
                <a:gd name="connsiteY55" fmla="*/ 216585 h 3251885"/>
                <a:gd name="connsiteX56" fmla="*/ 3696423 w 5271223"/>
                <a:gd name="connsiteY56" fmla="*/ 254685 h 3251885"/>
                <a:gd name="connsiteX57" fmla="*/ 3734523 w 5271223"/>
                <a:gd name="connsiteY57" fmla="*/ 280085 h 3251885"/>
                <a:gd name="connsiteX58" fmla="*/ 3772623 w 5271223"/>
                <a:gd name="connsiteY58" fmla="*/ 318185 h 3251885"/>
                <a:gd name="connsiteX59" fmla="*/ 3848823 w 5271223"/>
                <a:gd name="connsiteY59" fmla="*/ 292785 h 3251885"/>
                <a:gd name="connsiteX60" fmla="*/ 3874223 w 5271223"/>
                <a:gd name="connsiteY60" fmla="*/ 343585 h 3251885"/>
                <a:gd name="connsiteX61" fmla="*/ 3899623 w 5271223"/>
                <a:gd name="connsiteY61" fmla="*/ 407085 h 3251885"/>
                <a:gd name="connsiteX62" fmla="*/ 3912323 w 5271223"/>
                <a:gd name="connsiteY62" fmla="*/ 495985 h 3251885"/>
                <a:gd name="connsiteX63" fmla="*/ 3937723 w 5271223"/>
                <a:gd name="connsiteY63" fmla="*/ 534085 h 3251885"/>
                <a:gd name="connsiteX64" fmla="*/ 3988523 w 5271223"/>
                <a:gd name="connsiteY64" fmla="*/ 432485 h 3251885"/>
                <a:gd name="connsiteX65" fmla="*/ 4013923 w 5271223"/>
                <a:gd name="connsiteY65" fmla="*/ 318185 h 3251885"/>
                <a:gd name="connsiteX66" fmla="*/ 4039323 w 5271223"/>
                <a:gd name="connsiteY66" fmla="*/ 254685 h 3251885"/>
                <a:gd name="connsiteX67" fmla="*/ 4052023 w 5271223"/>
                <a:gd name="connsiteY67" fmla="*/ 165785 h 3251885"/>
                <a:gd name="connsiteX68" fmla="*/ 4064723 w 5271223"/>
                <a:gd name="connsiteY68" fmla="*/ 114985 h 3251885"/>
                <a:gd name="connsiteX69" fmla="*/ 4090123 w 5271223"/>
                <a:gd name="connsiteY69" fmla="*/ 153085 h 3251885"/>
                <a:gd name="connsiteX70" fmla="*/ 4166323 w 5271223"/>
                <a:gd name="connsiteY70" fmla="*/ 191185 h 3251885"/>
                <a:gd name="connsiteX71" fmla="*/ 4255223 w 5271223"/>
                <a:gd name="connsiteY71" fmla="*/ 165785 h 3251885"/>
                <a:gd name="connsiteX72" fmla="*/ 4267923 w 5271223"/>
                <a:gd name="connsiteY72" fmla="*/ 127685 h 3251885"/>
                <a:gd name="connsiteX73" fmla="*/ 4306023 w 5271223"/>
                <a:gd name="connsiteY73" fmla="*/ 102285 h 3251885"/>
                <a:gd name="connsiteX74" fmla="*/ 4344123 w 5271223"/>
                <a:gd name="connsiteY74" fmla="*/ 140385 h 3251885"/>
                <a:gd name="connsiteX75" fmla="*/ 4369523 w 5271223"/>
                <a:gd name="connsiteY75" fmla="*/ 178485 h 3251885"/>
                <a:gd name="connsiteX76" fmla="*/ 4407623 w 5271223"/>
                <a:gd name="connsiteY76" fmla="*/ 102285 h 3251885"/>
                <a:gd name="connsiteX77" fmla="*/ 4445723 w 5271223"/>
                <a:gd name="connsiteY77" fmla="*/ 89585 h 3251885"/>
                <a:gd name="connsiteX78" fmla="*/ 4521923 w 5271223"/>
                <a:gd name="connsiteY78" fmla="*/ 114985 h 3251885"/>
                <a:gd name="connsiteX79" fmla="*/ 4636223 w 5271223"/>
                <a:gd name="connsiteY79" fmla="*/ 127685 h 3251885"/>
                <a:gd name="connsiteX80" fmla="*/ 4661623 w 5271223"/>
                <a:gd name="connsiteY80" fmla="*/ 178485 h 3251885"/>
                <a:gd name="connsiteX81" fmla="*/ 4725123 w 5271223"/>
                <a:gd name="connsiteY81" fmla="*/ 280085 h 3251885"/>
                <a:gd name="connsiteX82" fmla="*/ 4801323 w 5271223"/>
                <a:gd name="connsiteY82" fmla="*/ 267385 h 3251885"/>
                <a:gd name="connsiteX83" fmla="*/ 4839423 w 5271223"/>
                <a:gd name="connsiteY83" fmla="*/ 254685 h 3251885"/>
                <a:gd name="connsiteX84" fmla="*/ 4890223 w 5271223"/>
                <a:gd name="connsiteY84" fmla="*/ 267385 h 3251885"/>
                <a:gd name="connsiteX85" fmla="*/ 4991823 w 5271223"/>
                <a:gd name="connsiteY85" fmla="*/ 292785 h 3251885"/>
                <a:gd name="connsiteX86" fmla="*/ 5042623 w 5271223"/>
                <a:gd name="connsiteY86" fmla="*/ 661085 h 3251885"/>
                <a:gd name="connsiteX87" fmla="*/ 5106123 w 5271223"/>
                <a:gd name="connsiteY87" fmla="*/ 711885 h 3251885"/>
                <a:gd name="connsiteX88" fmla="*/ 5245823 w 5271223"/>
                <a:gd name="connsiteY88" fmla="*/ 788085 h 3251885"/>
                <a:gd name="connsiteX89" fmla="*/ 5207723 w 5271223"/>
                <a:gd name="connsiteY89" fmla="*/ 864285 h 3251885"/>
                <a:gd name="connsiteX90" fmla="*/ 5220423 w 5271223"/>
                <a:gd name="connsiteY90" fmla="*/ 940485 h 3251885"/>
                <a:gd name="connsiteX91" fmla="*/ 5233123 w 5271223"/>
                <a:gd name="connsiteY91" fmla="*/ 1194485 h 3251885"/>
                <a:gd name="connsiteX92" fmla="*/ 5207723 w 5271223"/>
                <a:gd name="connsiteY92" fmla="*/ 1270685 h 3251885"/>
                <a:gd name="connsiteX93" fmla="*/ 5195023 w 5271223"/>
                <a:gd name="connsiteY93" fmla="*/ 1359585 h 3251885"/>
                <a:gd name="connsiteX94" fmla="*/ 5245823 w 5271223"/>
                <a:gd name="connsiteY94" fmla="*/ 1435785 h 3251885"/>
                <a:gd name="connsiteX95" fmla="*/ 5271223 w 5271223"/>
                <a:gd name="connsiteY95" fmla="*/ 1473885 h 3251885"/>
                <a:gd name="connsiteX96" fmla="*/ 5258523 w 5271223"/>
                <a:gd name="connsiteY96" fmla="*/ 1715185 h 3251885"/>
                <a:gd name="connsiteX97" fmla="*/ 5245823 w 5271223"/>
                <a:gd name="connsiteY97" fmla="*/ 1753285 h 3251885"/>
                <a:gd name="connsiteX98" fmla="*/ 5207723 w 5271223"/>
                <a:gd name="connsiteY98" fmla="*/ 1778685 h 3251885"/>
                <a:gd name="connsiteX99" fmla="*/ 5195023 w 5271223"/>
                <a:gd name="connsiteY99" fmla="*/ 1816785 h 3251885"/>
                <a:gd name="connsiteX100" fmla="*/ 5233123 w 5271223"/>
                <a:gd name="connsiteY100" fmla="*/ 1905685 h 3251885"/>
                <a:gd name="connsiteX101" fmla="*/ 5220423 w 5271223"/>
                <a:gd name="connsiteY101" fmla="*/ 1994585 h 3251885"/>
                <a:gd name="connsiteX102" fmla="*/ 5195023 w 5271223"/>
                <a:gd name="connsiteY102" fmla="*/ 2070785 h 3251885"/>
                <a:gd name="connsiteX103" fmla="*/ 5195023 w 5271223"/>
                <a:gd name="connsiteY103" fmla="*/ 2350185 h 3251885"/>
                <a:gd name="connsiteX104" fmla="*/ 5169623 w 5271223"/>
                <a:gd name="connsiteY104" fmla="*/ 2426385 h 3251885"/>
                <a:gd name="connsiteX105" fmla="*/ 5220423 w 5271223"/>
                <a:gd name="connsiteY105" fmla="*/ 2477185 h 3251885"/>
                <a:gd name="connsiteX106" fmla="*/ 5258523 w 5271223"/>
                <a:gd name="connsiteY106" fmla="*/ 2502585 h 3251885"/>
                <a:gd name="connsiteX107" fmla="*/ 5245823 w 5271223"/>
                <a:gd name="connsiteY107" fmla="*/ 2566085 h 3251885"/>
                <a:gd name="connsiteX108" fmla="*/ 5220423 w 5271223"/>
                <a:gd name="connsiteY108" fmla="*/ 2642285 h 3251885"/>
                <a:gd name="connsiteX109" fmla="*/ 5233123 w 5271223"/>
                <a:gd name="connsiteY109" fmla="*/ 2769285 h 3251885"/>
                <a:gd name="connsiteX110" fmla="*/ 5195023 w 5271223"/>
                <a:gd name="connsiteY110" fmla="*/ 2794685 h 3251885"/>
                <a:gd name="connsiteX111" fmla="*/ 5182323 w 5271223"/>
                <a:gd name="connsiteY111" fmla="*/ 2832785 h 3251885"/>
                <a:gd name="connsiteX112" fmla="*/ 5169623 w 5271223"/>
                <a:gd name="connsiteY112" fmla="*/ 3035985 h 3251885"/>
                <a:gd name="connsiteX113" fmla="*/ 5118823 w 5271223"/>
                <a:gd name="connsiteY113" fmla="*/ 3061385 h 3251885"/>
                <a:gd name="connsiteX114" fmla="*/ 4941023 w 5271223"/>
                <a:gd name="connsiteY114" fmla="*/ 3074085 h 3251885"/>
                <a:gd name="connsiteX115" fmla="*/ 4877523 w 5271223"/>
                <a:gd name="connsiteY115" fmla="*/ 3035985 h 3251885"/>
                <a:gd name="connsiteX116" fmla="*/ 4839423 w 5271223"/>
                <a:gd name="connsiteY116" fmla="*/ 3061385 h 3251885"/>
                <a:gd name="connsiteX117" fmla="*/ 4775923 w 5271223"/>
                <a:gd name="connsiteY117" fmla="*/ 3074085 h 3251885"/>
                <a:gd name="connsiteX118" fmla="*/ 4712423 w 5271223"/>
                <a:gd name="connsiteY118" fmla="*/ 3112185 h 3251885"/>
                <a:gd name="connsiteX119" fmla="*/ 4648923 w 5271223"/>
                <a:gd name="connsiteY119" fmla="*/ 3226485 h 3251885"/>
                <a:gd name="connsiteX120" fmla="*/ 4598123 w 5271223"/>
                <a:gd name="connsiteY120" fmla="*/ 3213785 h 3251885"/>
                <a:gd name="connsiteX121" fmla="*/ 4509223 w 5271223"/>
                <a:gd name="connsiteY121" fmla="*/ 3175685 h 3251885"/>
                <a:gd name="connsiteX122" fmla="*/ 4445723 w 5271223"/>
                <a:gd name="connsiteY122" fmla="*/ 3188385 h 3251885"/>
                <a:gd name="connsiteX123" fmla="*/ 4394923 w 5271223"/>
                <a:gd name="connsiteY123" fmla="*/ 3150285 h 3251885"/>
                <a:gd name="connsiteX124" fmla="*/ 4356823 w 5271223"/>
                <a:gd name="connsiteY124" fmla="*/ 3124885 h 3251885"/>
                <a:gd name="connsiteX125" fmla="*/ 4280623 w 5271223"/>
                <a:gd name="connsiteY125" fmla="*/ 3137585 h 3251885"/>
                <a:gd name="connsiteX126" fmla="*/ 4267923 w 5271223"/>
                <a:gd name="connsiteY126" fmla="*/ 3099485 h 3251885"/>
                <a:gd name="connsiteX127" fmla="*/ 4191723 w 5271223"/>
                <a:gd name="connsiteY127" fmla="*/ 3112185 h 3251885"/>
                <a:gd name="connsiteX128" fmla="*/ 4153623 w 5271223"/>
                <a:gd name="connsiteY128" fmla="*/ 3137585 h 3251885"/>
                <a:gd name="connsiteX129" fmla="*/ 3963123 w 5271223"/>
                <a:gd name="connsiteY129" fmla="*/ 3112185 h 3251885"/>
                <a:gd name="connsiteX130" fmla="*/ 3899623 w 5271223"/>
                <a:gd name="connsiteY130" fmla="*/ 3086785 h 3251885"/>
                <a:gd name="connsiteX131" fmla="*/ 3861523 w 5271223"/>
                <a:gd name="connsiteY131" fmla="*/ 3061385 h 3251885"/>
                <a:gd name="connsiteX132" fmla="*/ 3823423 w 5271223"/>
                <a:gd name="connsiteY132" fmla="*/ 3074085 h 3251885"/>
                <a:gd name="connsiteX133" fmla="*/ 3569423 w 5271223"/>
                <a:gd name="connsiteY133" fmla="*/ 3099485 h 3251885"/>
                <a:gd name="connsiteX134" fmla="*/ 3518623 w 5271223"/>
                <a:gd name="connsiteY134" fmla="*/ 3112185 h 3251885"/>
                <a:gd name="connsiteX135" fmla="*/ 3442423 w 5271223"/>
                <a:gd name="connsiteY135" fmla="*/ 3074085 h 3251885"/>
                <a:gd name="connsiteX136" fmla="*/ 3328123 w 5271223"/>
                <a:gd name="connsiteY136" fmla="*/ 3086785 h 3251885"/>
                <a:gd name="connsiteX137" fmla="*/ 3277323 w 5271223"/>
                <a:gd name="connsiteY137" fmla="*/ 2972485 h 3251885"/>
                <a:gd name="connsiteX138" fmla="*/ 3251923 w 5271223"/>
                <a:gd name="connsiteY138" fmla="*/ 2896285 h 3251885"/>
                <a:gd name="connsiteX139" fmla="*/ 3239223 w 5271223"/>
                <a:gd name="connsiteY139" fmla="*/ 2934385 h 3251885"/>
                <a:gd name="connsiteX140" fmla="*/ 3226523 w 5271223"/>
                <a:gd name="connsiteY140" fmla="*/ 2985185 h 3251885"/>
                <a:gd name="connsiteX141" fmla="*/ 3175723 w 5271223"/>
                <a:gd name="connsiteY141" fmla="*/ 3175685 h 3251885"/>
                <a:gd name="connsiteX142" fmla="*/ 3112223 w 5271223"/>
                <a:gd name="connsiteY142" fmla="*/ 3162985 h 3251885"/>
                <a:gd name="connsiteX143" fmla="*/ 3023323 w 5271223"/>
                <a:gd name="connsiteY143" fmla="*/ 3099485 h 3251885"/>
                <a:gd name="connsiteX144" fmla="*/ 2985223 w 5271223"/>
                <a:gd name="connsiteY144" fmla="*/ 3086785 h 3251885"/>
                <a:gd name="connsiteX145" fmla="*/ 2921723 w 5271223"/>
                <a:gd name="connsiteY145" fmla="*/ 3099485 h 3251885"/>
                <a:gd name="connsiteX146" fmla="*/ 2896323 w 5271223"/>
                <a:gd name="connsiteY146" fmla="*/ 3137585 h 3251885"/>
                <a:gd name="connsiteX147" fmla="*/ 2879628 w 5271223"/>
                <a:gd name="connsiteY147" fmla="*/ 3250596 h 3251885"/>
                <a:gd name="connsiteX148" fmla="*/ 2756623 w 5271223"/>
                <a:gd name="connsiteY148" fmla="*/ 3162985 h 3251885"/>
                <a:gd name="connsiteX149" fmla="*/ 2693123 w 5271223"/>
                <a:gd name="connsiteY149" fmla="*/ 3137585 h 3251885"/>
                <a:gd name="connsiteX150" fmla="*/ 2591523 w 5271223"/>
                <a:gd name="connsiteY150" fmla="*/ 3099485 h 3251885"/>
                <a:gd name="connsiteX151" fmla="*/ 2553423 w 5271223"/>
                <a:gd name="connsiteY151" fmla="*/ 3074085 h 3251885"/>
                <a:gd name="connsiteX152" fmla="*/ 2312123 w 5271223"/>
                <a:gd name="connsiteY152" fmla="*/ 3061385 h 3251885"/>
                <a:gd name="connsiteX153" fmla="*/ 2172423 w 5271223"/>
                <a:gd name="connsiteY153" fmla="*/ 3086785 h 3251885"/>
                <a:gd name="connsiteX154" fmla="*/ 2147023 w 5271223"/>
                <a:gd name="connsiteY154" fmla="*/ 3124885 h 3251885"/>
                <a:gd name="connsiteX155" fmla="*/ 2096223 w 5271223"/>
                <a:gd name="connsiteY155" fmla="*/ 3150285 h 3251885"/>
                <a:gd name="connsiteX156" fmla="*/ 1943823 w 5271223"/>
                <a:gd name="connsiteY156" fmla="*/ 3175685 h 3251885"/>
                <a:gd name="connsiteX157" fmla="*/ 1918423 w 5271223"/>
                <a:gd name="connsiteY157" fmla="*/ 3213785 h 3251885"/>
                <a:gd name="connsiteX158" fmla="*/ 1880323 w 5271223"/>
                <a:gd name="connsiteY158" fmla="*/ 3188385 h 3251885"/>
                <a:gd name="connsiteX159" fmla="*/ 1816823 w 5271223"/>
                <a:gd name="connsiteY159" fmla="*/ 3162985 h 3251885"/>
                <a:gd name="connsiteX160" fmla="*/ 1639023 w 5271223"/>
                <a:gd name="connsiteY160" fmla="*/ 3112185 h 3251885"/>
                <a:gd name="connsiteX161" fmla="*/ 1435823 w 5271223"/>
                <a:gd name="connsiteY161" fmla="*/ 3099485 h 3251885"/>
                <a:gd name="connsiteX162" fmla="*/ 1346923 w 5271223"/>
                <a:gd name="connsiteY162" fmla="*/ 3074085 h 3251885"/>
                <a:gd name="connsiteX163" fmla="*/ 1283423 w 5271223"/>
                <a:gd name="connsiteY163" fmla="*/ 2997885 h 3251885"/>
                <a:gd name="connsiteX164" fmla="*/ 1207223 w 5271223"/>
                <a:gd name="connsiteY164" fmla="*/ 2985185 h 3251885"/>
                <a:gd name="connsiteX165" fmla="*/ 1169123 w 5271223"/>
                <a:gd name="connsiteY165" fmla="*/ 2997885 h 3251885"/>
                <a:gd name="connsiteX166" fmla="*/ 1118323 w 5271223"/>
                <a:gd name="connsiteY166" fmla="*/ 3010585 h 3251885"/>
                <a:gd name="connsiteX167" fmla="*/ 1054823 w 5271223"/>
                <a:gd name="connsiteY167" fmla="*/ 3099485 h 3251885"/>
                <a:gd name="connsiteX168" fmla="*/ 1042123 w 5271223"/>
                <a:gd name="connsiteY168" fmla="*/ 3162985 h 3251885"/>
                <a:gd name="connsiteX169" fmla="*/ 1016723 w 5271223"/>
                <a:gd name="connsiteY169" fmla="*/ 3201085 h 3251885"/>
                <a:gd name="connsiteX170" fmla="*/ 991323 w 5271223"/>
                <a:gd name="connsiteY170" fmla="*/ 3251885 h 3251885"/>
                <a:gd name="connsiteX171" fmla="*/ 965923 w 5271223"/>
                <a:gd name="connsiteY171" fmla="*/ 3201085 h 3251885"/>
                <a:gd name="connsiteX172" fmla="*/ 915123 w 5271223"/>
                <a:gd name="connsiteY172" fmla="*/ 3023285 h 3251885"/>
                <a:gd name="connsiteX173" fmla="*/ 877023 w 5271223"/>
                <a:gd name="connsiteY173" fmla="*/ 3048685 h 3251885"/>
                <a:gd name="connsiteX174" fmla="*/ 711923 w 5271223"/>
                <a:gd name="connsiteY174" fmla="*/ 3048685 h 3251885"/>
                <a:gd name="connsiteX175" fmla="*/ 648423 w 5271223"/>
                <a:gd name="connsiteY175" fmla="*/ 3061385 h 3251885"/>
                <a:gd name="connsiteX176" fmla="*/ 623023 w 5271223"/>
                <a:gd name="connsiteY176" fmla="*/ 3099485 h 3251885"/>
                <a:gd name="connsiteX177" fmla="*/ 584923 w 5271223"/>
                <a:gd name="connsiteY177" fmla="*/ 3074085 h 3251885"/>
                <a:gd name="connsiteX178" fmla="*/ 483323 w 5271223"/>
                <a:gd name="connsiteY178" fmla="*/ 3023285 h 3251885"/>
                <a:gd name="connsiteX179" fmla="*/ 394423 w 5271223"/>
                <a:gd name="connsiteY179" fmla="*/ 2972485 h 3251885"/>
                <a:gd name="connsiteX180" fmla="*/ 330923 w 5271223"/>
                <a:gd name="connsiteY180" fmla="*/ 3035985 h 3251885"/>
                <a:gd name="connsiteX181" fmla="*/ 292823 w 5271223"/>
                <a:gd name="connsiteY181" fmla="*/ 3048685 h 3251885"/>
                <a:gd name="connsiteX182" fmla="*/ 178523 w 5271223"/>
                <a:gd name="connsiteY182" fmla="*/ 3048685 h 3251885"/>
                <a:gd name="connsiteX183" fmla="*/ 153123 w 5271223"/>
                <a:gd name="connsiteY183" fmla="*/ 3086785 h 3251885"/>
                <a:gd name="connsiteX184" fmla="*/ 127723 w 5271223"/>
                <a:gd name="connsiteY184" fmla="*/ 3048685 h 3251885"/>
                <a:gd name="connsiteX185" fmla="*/ 127723 w 5271223"/>
                <a:gd name="connsiteY185" fmla="*/ 2858185 h 3251885"/>
                <a:gd name="connsiteX186" fmla="*/ 191223 w 5271223"/>
                <a:gd name="connsiteY186" fmla="*/ 2820085 h 3251885"/>
                <a:gd name="connsiteX187" fmla="*/ 242023 w 5271223"/>
                <a:gd name="connsiteY187" fmla="*/ 2807385 h 3251885"/>
                <a:gd name="connsiteX188" fmla="*/ 280123 w 5271223"/>
                <a:gd name="connsiteY188" fmla="*/ 2794685 h 3251885"/>
                <a:gd name="connsiteX189" fmla="*/ 305523 w 5271223"/>
                <a:gd name="connsiteY189" fmla="*/ 2756585 h 3251885"/>
                <a:gd name="connsiteX190" fmla="*/ 267423 w 5271223"/>
                <a:gd name="connsiteY190" fmla="*/ 2743885 h 3251885"/>
                <a:gd name="connsiteX191" fmla="*/ 242023 w 5271223"/>
                <a:gd name="connsiteY191" fmla="*/ 2705785 h 3251885"/>
                <a:gd name="connsiteX192" fmla="*/ 203923 w 5271223"/>
                <a:gd name="connsiteY192" fmla="*/ 2680385 h 3251885"/>
                <a:gd name="connsiteX193" fmla="*/ 165823 w 5271223"/>
                <a:gd name="connsiteY193" fmla="*/ 2642285 h 3251885"/>
                <a:gd name="connsiteX194" fmla="*/ 89623 w 5271223"/>
                <a:gd name="connsiteY194" fmla="*/ 2591485 h 3251885"/>
                <a:gd name="connsiteX195" fmla="*/ 115023 w 5271223"/>
                <a:gd name="connsiteY195" fmla="*/ 2553385 h 3251885"/>
                <a:gd name="connsiteX196" fmla="*/ 153123 w 5271223"/>
                <a:gd name="connsiteY196" fmla="*/ 2464485 h 3251885"/>
                <a:gd name="connsiteX197" fmla="*/ 127723 w 5271223"/>
                <a:gd name="connsiteY197" fmla="*/ 2261285 h 3251885"/>
                <a:gd name="connsiteX198" fmla="*/ 64223 w 5271223"/>
                <a:gd name="connsiteY198" fmla="*/ 2248585 h 3251885"/>
                <a:gd name="connsiteX199" fmla="*/ 51523 w 5271223"/>
                <a:gd name="connsiteY199" fmla="*/ 2210485 h 3251885"/>
                <a:gd name="connsiteX200" fmla="*/ 127723 w 5271223"/>
                <a:gd name="connsiteY200" fmla="*/ 2134285 h 3251885"/>
                <a:gd name="connsiteX201" fmla="*/ 153123 w 5271223"/>
                <a:gd name="connsiteY201" fmla="*/ 2096185 h 3251885"/>
                <a:gd name="connsiteX202" fmla="*/ 140423 w 5271223"/>
                <a:gd name="connsiteY202" fmla="*/ 1981885 h 3251885"/>
                <a:gd name="connsiteX203" fmla="*/ 102323 w 5271223"/>
                <a:gd name="connsiteY203" fmla="*/ 1931085 h 3251885"/>
                <a:gd name="connsiteX204" fmla="*/ 89623 w 5271223"/>
                <a:gd name="connsiteY204" fmla="*/ 1892985 h 3251885"/>
                <a:gd name="connsiteX205" fmla="*/ 102323 w 5271223"/>
                <a:gd name="connsiteY205" fmla="*/ 1727885 h 3251885"/>
                <a:gd name="connsiteX206" fmla="*/ 127723 w 5271223"/>
                <a:gd name="connsiteY206" fmla="*/ 1689785 h 3251885"/>
                <a:gd name="connsiteX207" fmla="*/ 140423 w 5271223"/>
                <a:gd name="connsiteY207" fmla="*/ 1588185 h 3251885"/>
                <a:gd name="connsiteX208" fmla="*/ 191223 w 5271223"/>
                <a:gd name="connsiteY208" fmla="*/ 1575485 h 3251885"/>
                <a:gd name="connsiteX209" fmla="*/ 191223 w 5271223"/>
                <a:gd name="connsiteY209" fmla="*/ 1384985 h 3251885"/>
                <a:gd name="connsiteX210" fmla="*/ 165823 w 5271223"/>
                <a:gd name="connsiteY210" fmla="*/ 1346885 h 3251885"/>
                <a:gd name="connsiteX211" fmla="*/ 140423 w 5271223"/>
                <a:gd name="connsiteY211" fmla="*/ 1257985 h 3251885"/>
                <a:gd name="connsiteX212" fmla="*/ 89623 w 5271223"/>
                <a:gd name="connsiteY212" fmla="*/ 1207185 h 3251885"/>
                <a:gd name="connsiteX213" fmla="*/ 102323 w 5271223"/>
                <a:gd name="connsiteY213" fmla="*/ 1169085 h 3251885"/>
                <a:gd name="connsiteX214" fmla="*/ 267423 w 5271223"/>
                <a:gd name="connsiteY214" fmla="*/ 1118285 h 3251885"/>
                <a:gd name="connsiteX215" fmla="*/ 242023 w 5271223"/>
                <a:gd name="connsiteY215" fmla="*/ 1080185 h 3251885"/>
                <a:gd name="connsiteX216" fmla="*/ 229323 w 5271223"/>
                <a:gd name="connsiteY216" fmla="*/ 1003985 h 3251885"/>
                <a:gd name="connsiteX217" fmla="*/ 130435 w 5271223"/>
                <a:gd name="connsiteY217" fmla="*/ 945037 h 3251885"/>
                <a:gd name="connsiteX218" fmla="*/ 70930 w 5271223"/>
                <a:gd name="connsiteY218" fmla="*/ 889414 h 3251885"/>
                <a:gd name="connsiteX219" fmla="*/ 11425 w 5271223"/>
                <a:gd name="connsiteY219" fmla="*/ 847511 h 3251885"/>
                <a:gd name="connsiteX220" fmla="*/ 64223 w 5271223"/>
                <a:gd name="connsiteY220" fmla="*/ 813485 h 3251885"/>
                <a:gd name="connsiteX221" fmla="*/ 153123 w 5271223"/>
                <a:gd name="connsiteY221" fmla="*/ 800785 h 3251885"/>
                <a:gd name="connsiteX222" fmla="*/ 191223 w 5271223"/>
                <a:gd name="connsiteY222" fmla="*/ 788085 h 3251885"/>
                <a:gd name="connsiteX223" fmla="*/ 199784 w 5271223"/>
                <a:gd name="connsiteY223" fmla="*/ 754059 h 3251885"/>
                <a:gd name="connsiteX224" fmla="*/ 247302 w 5271223"/>
                <a:gd name="connsiteY224" fmla="*/ 749237 h 3251885"/>
                <a:gd name="connsiteX225" fmla="*/ 225255 w 5271223"/>
                <a:gd name="connsiteY225" fmla="*/ 717996 h 3251885"/>
                <a:gd name="connsiteX226" fmla="*/ 167106 w 5271223"/>
                <a:gd name="connsiteY226" fmla="*/ 687774 h 3251885"/>
                <a:gd name="connsiteX227" fmla="*/ 108958 w 5271223"/>
                <a:gd name="connsiteY227" fmla="*/ 628078 h 3251885"/>
                <a:gd name="connsiteX228" fmla="*/ 153123 w 5271223"/>
                <a:gd name="connsiteY228" fmla="*/ 584885 h 3251885"/>
                <a:gd name="connsiteX229" fmla="*/ 165823 w 5271223"/>
                <a:gd name="connsiteY229" fmla="*/ 546785 h 3251885"/>
                <a:gd name="connsiteX230" fmla="*/ 115665 w 5271223"/>
                <a:gd name="connsiteY230" fmla="*/ 504611 h 3251885"/>
                <a:gd name="connsiteX231" fmla="*/ 79563 w 5271223"/>
                <a:gd name="connsiteY231" fmla="*/ 432215 h 3251885"/>
                <a:gd name="connsiteX232" fmla="*/ 119019 w 5271223"/>
                <a:gd name="connsiteY232" fmla="*/ 386237 h 3251885"/>
                <a:gd name="connsiteX233" fmla="*/ 78921 w 5271223"/>
                <a:gd name="connsiteY233" fmla="*/ 335436 h 3251885"/>
                <a:gd name="connsiteX234" fmla="*/ 108388 w 5271223"/>
                <a:gd name="connsiteY234" fmla="*/ 304196 h 3251885"/>
                <a:gd name="connsiteX235" fmla="*/ 70288 w 5271223"/>
                <a:gd name="connsiteY235" fmla="*/ 261274 h 3251885"/>
                <a:gd name="connsiteX236" fmla="*/ 62316 w 5271223"/>
                <a:gd name="connsiteY236" fmla="*/ 209842 h 3251885"/>
                <a:gd name="connsiteX237" fmla="*/ 47600 w 5271223"/>
                <a:gd name="connsiteY237" fmla="*/ 165785 h 3251885"/>
                <a:gd name="connsiteX238" fmla="*/ 49597 w 5271223"/>
                <a:gd name="connsiteY238" fmla="*/ 151048 h 3251885"/>
                <a:gd name="connsiteX239" fmla="*/ 2079 w 5271223"/>
                <a:gd name="connsiteY239" fmla="*/ 109144 h 3251885"/>
                <a:gd name="connsiteX240" fmla="*/ 64223 w 5271223"/>
                <a:gd name="connsiteY240" fmla="*/ 102285 h 3251885"/>
                <a:gd name="connsiteX241" fmla="*/ 78992 w 5271223"/>
                <a:gd name="connsiteY241" fmla="*/ 69007 h 3251885"/>
                <a:gd name="connsiteX0" fmla="*/ 78992 w 5271223"/>
                <a:gd name="connsiteY0" fmla="*/ 69007 h 3251885"/>
                <a:gd name="connsiteX1" fmla="*/ 100397 w 5271223"/>
                <a:gd name="connsiteY1" fmla="*/ 121573 h 3251885"/>
                <a:gd name="connsiteX2" fmla="*/ 149128 w 5271223"/>
                <a:gd name="connsiteY2" fmla="*/ 94678 h 3251885"/>
                <a:gd name="connsiteX3" fmla="*/ 208632 w 5271223"/>
                <a:gd name="connsiteY3" fmla="*/ 122863 h 3251885"/>
                <a:gd name="connsiteX4" fmla="*/ 239384 w 5271223"/>
                <a:gd name="connsiteY4" fmla="*/ 78922 h 3251885"/>
                <a:gd name="connsiteX5" fmla="*/ 327642 w 5271223"/>
                <a:gd name="connsiteY5" fmla="*/ 138619 h 3251885"/>
                <a:gd name="connsiteX6" fmla="*/ 432523 w 5271223"/>
                <a:gd name="connsiteY6" fmla="*/ 140385 h 3251885"/>
                <a:gd name="connsiteX7" fmla="*/ 483323 w 5271223"/>
                <a:gd name="connsiteY7" fmla="*/ 153085 h 3251885"/>
                <a:gd name="connsiteX8" fmla="*/ 559523 w 5271223"/>
                <a:gd name="connsiteY8" fmla="*/ 127685 h 3251885"/>
                <a:gd name="connsiteX9" fmla="*/ 648423 w 5271223"/>
                <a:gd name="connsiteY9" fmla="*/ 114985 h 3251885"/>
                <a:gd name="connsiteX10" fmla="*/ 737323 w 5271223"/>
                <a:gd name="connsiteY10" fmla="*/ 102285 h 3251885"/>
                <a:gd name="connsiteX11" fmla="*/ 851623 w 5271223"/>
                <a:gd name="connsiteY11" fmla="*/ 114985 h 3251885"/>
                <a:gd name="connsiteX12" fmla="*/ 902423 w 5271223"/>
                <a:gd name="connsiteY12" fmla="*/ 191185 h 3251885"/>
                <a:gd name="connsiteX13" fmla="*/ 940523 w 5271223"/>
                <a:gd name="connsiteY13" fmla="*/ 241985 h 3251885"/>
                <a:gd name="connsiteX14" fmla="*/ 978623 w 5271223"/>
                <a:gd name="connsiteY14" fmla="*/ 114985 h 3251885"/>
                <a:gd name="connsiteX15" fmla="*/ 1004023 w 5271223"/>
                <a:gd name="connsiteY15" fmla="*/ 38785 h 3251885"/>
                <a:gd name="connsiteX16" fmla="*/ 1052825 w 5271223"/>
                <a:gd name="connsiteY16" fmla="*/ 26833 h 3251885"/>
                <a:gd name="connsiteX17" fmla="*/ 1105623 w 5271223"/>
                <a:gd name="connsiteY17" fmla="*/ 13385 h 3251885"/>
                <a:gd name="connsiteX18" fmla="*/ 1232623 w 5271223"/>
                <a:gd name="connsiteY18" fmla="*/ 127685 h 3251885"/>
                <a:gd name="connsiteX19" fmla="*/ 1359623 w 5271223"/>
                <a:gd name="connsiteY19" fmla="*/ 114985 h 3251885"/>
                <a:gd name="connsiteX20" fmla="*/ 1397723 w 5271223"/>
                <a:gd name="connsiteY20" fmla="*/ 89585 h 3251885"/>
                <a:gd name="connsiteX21" fmla="*/ 1537423 w 5271223"/>
                <a:gd name="connsiteY21" fmla="*/ 102285 h 3251885"/>
                <a:gd name="connsiteX22" fmla="*/ 1550123 w 5271223"/>
                <a:gd name="connsiteY22" fmla="*/ 64185 h 3251885"/>
                <a:gd name="connsiteX23" fmla="*/ 1600923 w 5271223"/>
                <a:gd name="connsiteY23" fmla="*/ 140385 h 3251885"/>
                <a:gd name="connsiteX24" fmla="*/ 1651723 w 5271223"/>
                <a:gd name="connsiteY24" fmla="*/ 153085 h 3251885"/>
                <a:gd name="connsiteX25" fmla="*/ 1702523 w 5271223"/>
                <a:gd name="connsiteY25" fmla="*/ 114985 h 3251885"/>
                <a:gd name="connsiteX26" fmla="*/ 1753323 w 5271223"/>
                <a:gd name="connsiteY26" fmla="*/ 64185 h 3251885"/>
                <a:gd name="connsiteX27" fmla="*/ 1867623 w 5271223"/>
                <a:gd name="connsiteY27" fmla="*/ 76885 h 3251885"/>
                <a:gd name="connsiteX28" fmla="*/ 1893023 w 5271223"/>
                <a:gd name="connsiteY28" fmla="*/ 127685 h 3251885"/>
                <a:gd name="connsiteX29" fmla="*/ 1956523 w 5271223"/>
                <a:gd name="connsiteY29" fmla="*/ 140385 h 3251885"/>
                <a:gd name="connsiteX30" fmla="*/ 2045423 w 5271223"/>
                <a:gd name="connsiteY30" fmla="*/ 102285 h 3251885"/>
                <a:gd name="connsiteX31" fmla="*/ 2121623 w 5271223"/>
                <a:gd name="connsiteY31" fmla="*/ 89585 h 3251885"/>
                <a:gd name="connsiteX32" fmla="*/ 2274023 w 5271223"/>
                <a:gd name="connsiteY32" fmla="*/ 26085 h 3251885"/>
                <a:gd name="connsiteX33" fmla="*/ 2312123 w 5271223"/>
                <a:gd name="connsiteY33" fmla="*/ 13385 h 3251885"/>
                <a:gd name="connsiteX34" fmla="*/ 2362923 w 5271223"/>
                <a:gd name="connsiteY34" fmla="*/ 89585 h 3251885"/>
                <a:gd name="connsiteX35" fmla="*/ 2477223 w 5271223"/>
                <a:gd name="connsiteY35" fmla="*/ 76885 h 3251885"/>
                <a:gd name="connsiteX36" fmla="*/ 2553423 w 5271223"/>
                <a:gd name="connsiteY36" fmla="*/ 26085 h 3251885"/>
                <a:gd name="connsiteX37" fmla="*/ 2667723 w 5271223"/>
                <a:gd name="connsiteY37" fmla="*/ 13385 h 3251885"/>
                <a:gd name="connsiteX38" fmla="*/ 2705823 w 5271223"/>
                <a:gd name="connsiteY38" fmla="*/ 685 h 3251885"/>
                <a:gd name="connsiteX39" fmla="*/ 2794723 w 5271223"/>
                <a:gd name="connsiteY39" fmla="*/ 76885 h 3251885"/>
                <a:gd name="connsiteX40" fmla="*/ 2883623 w 5271223"/>
                <a:gd name="connsiteY40" fmla="*/ 51485 h 3251885"/>
                <a:gd name="connsiteX41" fmla="*/ 2921723 w 5271223"/>
                <a:gd name="connsiteY41" fmla="*/ 64185 h 3251885"/>
                <a:gd name="connsiteX42" fmla="*/ 2959823 w 5271223"/>
                <a:gd name="connsiteY42" fmla="*/ 51485 h 3251885"/>
                <a:gd name="connsiteX43" fmla="*/ 2997923 w 5271223"/>
                <a:gd name="connsiteY43" fmla="*/ 26085 h 3251885"/>
                <a:gd name="connsiteX44" fmla="*/ 3036023 w 5271223"/>
                <a:gd name="connsiteY44" fmla="*/ 76885 h 3251885"/>
                <a:gd name="connsiteX45" fmla="*/ 3074123 w 5271223"/>
                <a:gd name="connsiteY45" fmla="*/ 102285 h 3251885"/>
                <a:gd name="connsiteX46" fmla="*/ 3150323 w 5271223"/>
                <a:gd name="connsiteY46" fmla="*/ 127685 h 3251885"/>
                <a:gd name="connsiteX47" fmla="*/ 3201123 w 5271223"/>
                <a:gd name="connsiteY47" fmla="*/ 102285 h 3251885"/>
                <a:gd name="connsiteX48" fmla="*/ 3315423 w 5271223"/>
                <a:gd name="connsiteY48" fmla="*/ 127685 h 3251885"/>
                <a:gd name="connsiteX49" fmla="*/ 3442423 w 5271223"/>
                <a:gd name="connsiteY49" fmla="*/ 114985 h 3251885"/>
                <a:gd name="connsiteX50" fmla="*/ 3493223 w 5271223"/>
                <a:gd name="connsiteY50" fmla="*/ 102285 h 3251885"/>
                <a:gd name="connsiteX51" fmla="*/ 3531323 w 5271223"/>
                <a:gd name="connsiteY51" fmla="*/ 64185 h 3251885"/>
                <a:gd name="connsiteX52" fmla="*/ 3544023 w 5271223"/>
                <a:gd name="connsiteY52" fmla="*/ 26085 h 3251885"/>
                <a:gd name="connsiteX53" fmla="*/ 3620223 w 5271223"/>
                <a:gd name="connsiteY53" fmla="*/ 76885 h 3251885"/>
                <a:gd name="connsiteX54" fmla="*/ 3658323 w 5271223"/>
                <a:gd name="connsiteY54" fmla="*/ 178485 h 3251885"/>
                <a:gd name="connsiteX55" fmla="*/ 3683723 w 5271223"/>
                <a:gd name="connsiteY55" fmla="*/ 216585 h 3251885"/>
                <a:gd name="connsiteX56" fmla="*/ 3696423 w 5271223"/>
                <a:gd name="connsiteY56" fmla="*/ 254685 h 3251885"/>
                <a:gd name="connsiteX57" fmla="*/ 3734523 w 5271223"/>
                <a:gd name="connsiteY57" fmla="*/ 280085 h 3251885"/>
                <a:gd name="connsiteX58" fmla="*/ 3772623 w 5271223"/>
                <a:gd name="connsiteY58" fmla="*/ 318185 h 3251885"/>
                <a:gd name="connsiteX59" fmla="*/ 3848823 w 5271223"/>
                <a:gd name="connsiteY59" fmla="*/ 292785 h 3251885"/>
                <a:gd name="connsiteX60" fmla="*/ 3874223 w 5271223"/>
                <a:gd name="connsiteY60" fmla="*/ 343585 h 3251885"/>
                <a:gd name="connsiteX61" fmla="*/ 3899623 w 5271223"/>
                <a:gd name="connsiteY61" fmla="*/ 407085 h 3251885"/>
                <a:gd name="connsiteX62" fmla="*/ 3912323 w 5271223"/>
                <a:gd name="connsiteY62" fmla="*/ 495985 h 3251885"/>
                <a:gd name="connsiteX63" fmla="*/ 3937723 w 5271223"/>
                <a:gd name="connsiteY63" fmla="*/ 534085 h 3251885"/>
                <a:gd name="connsiteX64" fmla="*/ 3988523 w 5271223"/>
                <a:gd name="connsiteY64" fmla="*/ 432485 h 3251885"/>
                <a:gd name="connsiteX65" fmla="*/ 4013923 w 5271223"/>
                <a:gd name="connsiteY65" fmla="*/ 318185 h 3251885"/>
                <a:gd name="connsiteX66" fmla="*/ 4039323 w 5271223"/>
                <a:gd name="connsiteY66" fmla="*/ 254685 h 3251885"/>
                <a:gd name="connsiteX67" fmla="*/ 4052023 w 5271223"/>
                <a:gd name="connsiteY67" fmla="*/ 165785 h 3251885"/>
                <a:gd name="connsiteX68" fmla="*/ 4064723 w 5271223"/>
                <a:gd name="connsiteY68" fmla="*/ 114985 h 3251885"/>
                <a:gd name="connsiteX69" fmla="*/ 4090123 w 5271223"/>
                <a:gd name="connsiteY69" fmla="*/ 153085 h 3251885"/>
                <a:gd name="connsiteX70" fmla="*/ 4166323 w 5271223"/>
                <a:gd name="connsiteY70" fmla="*/ 191185 h 3251885"/>
                <a:gd name="connsiteX71" fmla="*/ 4255223 w 5271223"/>
                <a:gd name="connsiteY71" fmla="*/ 165785 h 3251885"/>
                <a:gd name="connsiteX72" fmla="*/ 4267923 w 5271223"/>
                <a:gd name="connsiteY72" fmla="*/ 127685 h 3251885"/>
                <a:gd name="connsiteX73" fmla="*/ 4306023 w 5271223"/>
                <a:gd name="connsiteY73" fmla="*/ 102285 h 3251885"/>
                <a:gd name="connsiteX74" fmla="*/ 4344123 w 5271223"/>
                <a:gd name="connsiteY74" fmla="*/ 140385 h 3251885"/>
                <a:gd name="connsiteX75" fmla="*/ 4369523 w 5271223"/>
                <a:gd name="connsiteY75" fmla="*/ 178485 h 3251885"/>
                <a:gd name="connsiteX76" fmla="*/ 4407623 w 5271223"/>
                <a:gd name="connsiteY76" fmla="*/ 102285 h 3251885"/>
                <a:gd name="connsiteX77" fmla="*/ 4445723 w 5271223"/>
                <a:gd name="connsiteY77" fmla="*/ 89585 h 3251885"/>
                <a:gd name="connsiteX78" fmla="*/ 4521923 w 5271223"/>
                <a:gd name="connsiteY78" fmla="*/ 114985 h 3251885"/>
                <a:gd name="connsiteX79" fmla="*/ 4636223 w 5271223"/>
                <a:gd name="connsiteY79" fmla="*/ 127685 h 3251885"/>
                <a:gd name="connsiteX80" fmla="*/ 4661623 w 5271223"/>
                <a:gd name="connsiteY80" fmla="*/ 178485 h 3251885"/>
                <a:gd name="connsiteX81" fmla="*/ 4725123 w 5271223"/>
                <a:gd name="connsiteY81" fmla="*/ 280085 h 3251885"/>
                <a:gd name="connsiteX82" fmla="*/ 4801323 w 5271223"/>
                <a:gd name="connsiteY82" fmla="*/ 267385 h 3251885"/>
                <a:gd name="connsiteX83" fmla="*/ 4839423 w 5271223"/>
                <a:gd name="connsiteY83" fmla="*/ 254685 h 3251885"/>
                <a:gd name="connsiteX84" fmla="*/ 4890223 w 5271223"/>
                <a:gd name="connsiteY84" fmla="*/ 267385 h 3251885"/>
                <a:gd name="connsiteX85" fmla="*/ 4991823 w 5271223"/>
                <a:gd name="connsiteY85" fmla="*/ 292785 h 3251885"/>
                <a:gd name="connsiteX86" fmla="*/ 5042623 w 5271223"/>
                <a:gd name="connsiteY86" fmla="*/ 661085 h 3251885"/>
                <a:gd name="connsiteX87" fmla="*/ 5106123 w 5271223"/>
                <a:gd name="connsiteY87" fmla="*/ 711885 h 3251885"/>
                <a:gd name="connsiteX88" fmla="*/ 5245823 w 5271223"/>
                <a:gd name="connsiteY88" fmla="*/ 788085 h 3251885"/>
                <a:gd name="connsiteX89" fmla="*/ 5207723 w 5271223"/>
                <a:gd name="connsiteY89" fmla="*/ 864285 h 3251885"/>
                <a:gd name="connsiteX90" fmla="*/ 5220423 w 5271223"/>
                <a:gd name="connsiteY90" fmla="*/ 940485 h 3251885"/>
                <a:gd name="connsiteX91" fmla="*/ 5233123 w 5271223"/>
                <a:gd name="connsiteY91" fmla="*/ 1194485 h 3251885"/>
                <a:gd name="connsiteX92" fmla="*/ 5207723 w 5271223"/>
                <a:gd name="connsiteY92" fmla="*/ 1270685 h 3251885"/>
                <a:gd name="connsiteX93" fmla="*/ 5195023 w 5271223"/>
                <a:gd name="connsiteY93" fmla="*/ 1359585 h 3251885"/>
                <a:gd name="connsiteX94" fmla="*/ 5245823 w 5271223"/>
                <a:gd name="connsiteY94" fmla="*/ 1435785 h 3251885"/>
                <a:gd name="connsiteX95" fmla="*/ 5271223 w 5271223"/>
                <a:gd name="connsiteY95" fmla="*/ 1473885 h 3251885"/>
                <a:gd name="connsiteX96" fmla="*/ 5258523 w 5271223"/>
                <a:gd name="connsiteY96" fmla="*/ 1715185 h 3251885"/>
                <a:gd name="connsiteX97" fmla="*/ 5245823 w 5271223"/>
                <a:gd name="connsiteY97" fmla="*/ 1753285 h 3251885"/>
                <a:gd name="connsiteX98" fmla="*/ 5207723 w 5271223"/>
                <a:gd name="connsiteY98" fmla="*/ 1778685 h 3251885"/>
                <a:gd name="connsiteX99" fmla="*/ 5195023 w 5271223"/>
                <a:gd name="connsiteY99" fmla="*/ 1816785 h 3251885"/>
                <a:gd name="connsiteX100" fmla="*/ 5233123 w 5271223"/>
                <a:gd name="connsiteY100" fmla="*/ 1905685 h 3251885"/>
                <a:gd name="connsiteX101" fmla="*/ 5220423 w 5271223"/>
                <a:gd name="connsiteY101" fmla="*/ 1994585 h 3251885"/>
                <a:gd name="connsiteX102" fmla="*/ 5195023 w 5271223"/>
                <a:gd name="connsiteY102" fmla="*/ 2070785 h 3251885"/>
                <a:gd name="connsiteX103" fmla="*/ 5195023 w 5271223"/>
                <a:gd name="connsiteY103" fmla="*/ 2350185 h 3251885"/>
                <a:gd name="connsiteX104" fmla="*/ 5169623 w 5271223"/>
                <a:gd name="connsiteY104" fmla="*/ 2426385 h 3251885"/>
                <a:gd name="connsiteX105" fmla="*/ 5220423 w 5271223"/>
                <a:gd name="connsiteY105" fmla="*/ 2477185 h 3251885"/>
                <a:gd name="connsiteX106" fmla="*/ 5258523 w 5271223"/>
                <a:gd name="connsiteY106" fmla="*/ 2502585 h 3251885"/>
                <a:gd name="connsiteX107" fmla="*/ 5245823 w 5271223"/>
                <a:gd name="connsiteY107" fmla="*/ 2566085 h 3251885"/>
                <a:gd name="connsiteX108" fmla="*/ 5220423 w 5271223"/>
                <a:gd name="connsiteY108" fmla="*/ 2642285 h 3251885"/>
                <a:gd name="connsiteX109" fmla="*/ 5233123 w 5271223"/>
                <a:gd name="connsiteY109" fmla="*/ 2769285 h 3251885"/>
                <a:gd name="connsiteX110" fmla="*/ 5195023 w 5271223"/>
                <a:gd name="connsiteY110" fmla="*/ 2794685 h 3251885"/>
                <a:gd name="connsiteX111" fmla="*/ 5182323 w 5271223"/>
                <a:gd name="connsiteY111" fmla="*/ 2832785 h 3251885"/>
                <a:gd name="connsiteX112" fmla="*/ 5169623 w 5271223"/>
                <a:gd name="connsiteY112" fmla="*/ 3035985 h 3251885"/>
                <a:gd name="connsiteX113" fmla="*/ 5118823 w 5271223"/>
                <a:gd name="connsiteY113" fmla="*/ 3061385 h 3251885"/>
                <a:gd name="connsiteX114" fmla="*/ 4941023 w 5271223"/>
                <a:gd name="connsiteY114" fmla="*/ 3074085 h 3251885"/>
                <a:gd name="connsiteX115" fmla="*/ 4877523 w 5271223"/>
                <a:gd name="connsiteY115" fmla="*/ 3035985 h 3251885"/>
                <a:gd name="connsiteX116" fmla="*/ 4839423 w 5271223"/>
                <a:gd name="connsiteY116" fmla="*/ 3061385 h 3251885"/>
                <a:gd name="connsiteX117" fmla="*/ 4775923 w 5271223"/>
                <a:gd name="connsiteY117" fmla="*/ 3074085 h 3251885"/>
                <a:gd name="connsiteX118" fmla="*/ 4712423 w 5271223"/>
                <a:gd name="connsiteY118" fmla="*/ 3112185 h 3251885"/>
                <a:gd name="connsiteX119" fmla="*/ 4648923 w 5271223"/>
                <a:gd name="connsiteY119" fmla="*/ 3226485 h 3251885"/>
                <a:gd name="connsiteX120" fmla="*/ 4598123 w 5271223"/>
                <a:gd name="connsiteY120" fmla="*/ 3213785 h 3251885"/>
                <a:gd name="connsiteX121" fmla="*/ 4509223 w 5271223"/>
                <a:gd name="connsiteY121" fmla="*/ 3175685 h 3251885"/>
                <a:gd name="connsiteX122" fmla="*/ 4445723 w 5271223"/>
                <a:gd name="connsiteY122" fmla="*/ 3188385 h 3251885"/>
                <a:gd name="connsiteX123" fmla="*/ 4394923 w 5271223"/>
                <a:gd name="connsiteY123" fmla="*/ 3150285 h 3251885"/>
                <a:gd name="connsiteX124" fmla="*/ 4356823 w 5271223"/>
                <a:gd name="connsiteY124" fmla="*/ 3124885 h 3251885"/>
                <a:gd name="connsiteX125" fmla="*/ 4280623 w 5271223"/>
                <a:gd name="connsiteY125" fmla="*/ 3137585 h 3251885"/>
                <a:gd name="connsiteX126" fmla="*/ 4267923 w 5271223"/>
                <a:gd name="connsiteY126" fmla="*/ 3099485 h 3251885"/>
                <a:gd name="connsiteX127" fmla="*/ 4191723 w 5271223"/>
                <a:gd name="connsiteY127" fmla="*/ 3112185 h 3251885"/>
                <a:gd name="connsiteX128" fmla="*/ 4153623 w 5271223"/>
                <a:gd name="connsiteY128" fmla="*/ 3137585 h 3251885"/>
                <a:gd name="connsiteX129" fmla="*/ 3963123 w 5271223"/>
                <a:gd name="connsiteY129" fmla="*/ 3112185 h 3251885"/>
                <a:gd name="connsiteX130" fmla="*/ 3899623 w 5271223"/>
                <a:gd name="connsiteY130" fmla="*/ 3086785 h 3251885"/>
                <a:gd name="connsiteX131" fmla="*/ 3861523 w 5271223"/>
                <a:gd name="connsiteY131" fmla="*/ 3061385 h 3251885"/>
                <a:gd name="connsiteX132" fmla="*/ 3823423 w 5271223"/>
                <a:gd name="connsiteY132" fmla="*/ 3074085 h 3251885"/>
                <a:gd name="connsiteX133" fmla="*/ 3569423 w 5271223"/>
                <a:gd name="connsiteY133" fmla="*/ 3099485 h 3251885"/>
                <a:gd name="connsiteX134" fmla="*/ 3518623 w 5271223"/>
                <a:gd name="connsiteY134" fmla="*/ 3112185 h 3251885"/>
                <a:gd name="connsiteX135" fmla="*/ 3442423 w 5271223"/>
                <a:gd name="connsiteY135" fmla="*/ 3074085 h 3251885"/>
                <a:gd name="connsiteX136" fmla="*/ 3328123 w 5271223"/>
                <a:gd name="connsiteY136" fmla="*/ 3086785 h 3251885"/>
                <a:gd name="connsiteX137" fmla="*/ 3277323 w 5271223"/>
                <a:gd name="connsiteY137" fmla="*/ 2972485 h 3251885"/>
                <a:gd name="connsiteX138" fmla="*/ 3251923 w 5271223"/>
                <a:gd name="connsiteY138" fmla="*/ 2896285 h 3251885"/>
                <a:gd name="connsiteX139" fmla="*/ 3239223 w 5271223"/>
                <a:gd name="connsiteY139" fmla="*/ 2934385 h 3251885"/>
                <a:gd name="connsiteX140" fmla="*/ 3226523 w 5271223"/>
                <a:gd name="connsiteY140" fmla="*/ 2985185 h 3251885"/>
                <a:gd name="connsiteX141" fmla="*/ 3175723 w 5271223"/>
                <a:gd name="connsiteY141" fmla="*/ 3175685 h 3251885"/>
                <a:gd name="connsiteX142" fmla="*/ 3112223 w 5271223"/>
                <a:gd name="connsiteY142" fmla="*/ 3162985 h 3251885"/>
                <a:gd name="connsiteX143" fmla="*/ 3023323 w 5271223"/>
                <a:gd name="connsiteY143" fmla="*/ 3099485 h 3251885"/>
                <a:gd name="connsiteX144" fmla="*/ 2985223 w 5271223"/>
                <a:gd name="connsiteY144" fmla="*/ 3086785 h 3251885"/>
                <a:gd name="connsiteX145" fmla="*/ 2921723 w 5271223"/>
                <a:gd name="connsiteY145" fmla="*/ 3099485 h 3251885"/>
                <a:gd name="connsiteX146" fmla="*/ 2896323 w 5271223"/>
                <a:gd name="connsiteY146" fmla="*/ 3137585 h 3251885"/>
                <a:gd name="connsiteX147" fmla="*/ 2820765 w 5271223"/>
                <a:gd name="connsiteY147" fmla="*/ 3168826 h 3251885"/>
                <a:gd name="connsiteX148" fmla="*/ 2756623 w 5271223"/>
                <a:gd name="connsiteY148" fmla="*/ 3162985 h 3251885"/>
                <a:gd name="connsiteX149" fmla="*/ 2693123 w 5271223"/>
                <a:gd name="connsiteY149" fmla="*/ 3137585 h 3251885"/>
                <a:gd name="connsiteX150" fmla="*/ 2591523 w 5271223"/>
                <a:gd name="connsiteY150" fmla="*/ 3099485 h 3251885"/>
                <a:gd name="connsiteX151" fmla="*/ 2553423 w 5271223"/>
                <a:gd name="connsiteY151" fmla="*/ 3074085 h 3251885"/>
                <a:gd name="connsiteX152" fmla="*/ 2312123 w 5271223"/>
                <a:gd name="connsiteY152" fmla="*/ 3061385 h 3251885"/>
                <a:gd name="connsiteX153" fmla="*/ 2172423 w 5271223"/>
                <a:gd name="connsiteY153" fmla="*/ 3086785 h 3251885"/>
                <a:gd name="connsiteX154" fmla="*/ 2147023 w 5271223"/>
                <a:gd name="connsiteY154" fmla="*/ 3124885 h 3251885"/>
                <a:gd name="connsiteX155" fmla="*/ 2096223 w 5271223"/>
                <a:gd name="connsiteY155" fmla="*/ 3150285 h 3251885"/>
                <a:gd name="connsiteX156" fmla="*/ 1943823 w 5271223"/>
                <a:gd name="connsiteY156" fmla="*/ 3175685 h 3251885"/>
                <a:gd name="connsiteX157" fmla="*/ 1918423 w 5271223"/>
                <a:gd name="connsiteY157" fmla="*/ 3213785 h 3251885"/>
                <a:gd name="connsiteX158" fmla="*/ 1880323 w 5271223"/>
                <a:gd name="connsiteY158" fmla="*/ 3188385 h 3251885"/>
                <a:gd name="connsiteX159" fmla="*/ 1816823 w 5271223"/>
                <a:gd name="connsiteY159" fmla="*/ 3162985 h 3251885"/>
                <a:gd name="connsiteX160" fmla="*/ 1639023 w 5271223"/>
                <a:gd name="connsiteY160" fmla="*/ 3112185 h 3251885"/>
                <a:gd name="connsiteX161" fmla="*/ 1435823 w 5271223"/>
                <a:gd name="connsiteY161" fmla="*/ 3099485 h 3251885"/>
                <a:gd name="connsiteX162" fmla="*/ 1346923 w 5271223"/>
                <a:gd name="connsiteY162" fmla="*/ 3074085 h 3251885"/>
                <a:gd name="connsiteX163" fmla="*/ 1283423 w 5271223"/>
                <a:gd name="connsiteY163" fmla="*/ 2997885 h 3251885"/>
                <a:gd name="connsiteX164" fmla="*/ 1207223 w 5271223"/>
                <a:gd name="connsiteY164" fmla="*/ 2985185 h 3251885"/>
                <a:gd name="connsiteX165" fmla="*/ 1169123 w 5271223"/>
                <a:gd name="connsiteY165" fmla="*/ 2997885 h 3251885"/>
                <a:gd name="connsiteX166" fmla="*/ 1118323 w 5271223"/>
                <a:gd name="connsiteY166" fmla="*/ 3010585 h 3251885"/>
                <a:gd name="connsiteX167" fmla="*/ 1054823 w 5271223"/>
                <a:gd name="connsiteY167" fmla="*/ 3099485 h 3251885"/>
                <a:gd name="connsiteX168" fmla="*/ 1042123 w 5271223"/>
                <a:gd name="connsiteY168" fmla="*/ 3162985 h 3251885"/>
                <a:gd name="connsiteX169" fmla="*/ 1016723 w 5271223"/>
                <a:gd name="connsiteY169" fmla="*/ 3201085 h 3251885"/>
                <a:gd name="connsiteX170" fmla="*/ 991323 w 5271223"/>
                <a:gd name="connsiteY170" fmla="*/ 3251885 h 3251885"/>
                <a:gd name="connsiteX171" fmla="*/ 965923 w 5271223"/>
                <a:gd name="connsiteY171" fmla="*/ 3201085 h 3251885"/>
                <a:gd name="connsiteX172" fmla="*/ 915123 w 5271223"/>
                <a:gd name="connsiteY172" fmla="*/ 3023285 h 3251885"/>
                <a:gd name="connsiteX173" fmla="*/ 877023 w 5271223"/>
                <a:gd name="connsiteY173" fmla="*/ 3048685 h 3251885"/>
                <a:gd name="connsiteX174" fmla="*/ 711923 w 5271223"/>
                <a:gd name="connsiteY174" fmla="*/ 3048685 h 3251885"/>
                <a:gd name="connsiteX175" fmla="*/ 648423 w 5271223"/>
                <a:gd name="connsiteY175" fmla="*/ 3061385 h 3251885"/>
                <a:gd name="connsiteX176" fmla="*/ 623023 w 5271223"/>
                <a:gd name="connsiteY176" fmla="*/ 3099485 h 3251885"/>
                <a:gd name="connsiteX177" fmla="*/ 584923 w 5271223"/>
                <a:gd name="connsiteY177" fmla="*/ 3074085 h 3251885"/>
                <a:gd name="connsiteX178" fmla="*/ 483323 w 5271223"/>
                <a:gd name="connsiteY178" fmla="*/ 3023285 h 3251885"/>
                <a:gd name="connsiteX179" fmla="*/ 394423 w 5271223"/>
                <a:gd name="connsiteY179" fmla="*/ 2972485 h 3251885"/>
                <a:gd name="connsiteX180" fmla="*/ 330923 w 5271223"/>
                <a:gd name="connsiteY180" fmla="*/ 3035985 h 3251885"/>
                <a:gd name="connsiteX181" fmla="*/ 292823 w 5271223"/>
                <a:gd name="connsiteY181" fmla="*/ 3048685 h 3251885"/>
                <a:gd name="connsiteX182" fmla="*/ 178523 w 5271223"/>
                <a:gd name="connsiteY182" fmla="*/ 3048685 h 3251885"/>
                <a:gd name="connsiteX183" fmla="*/ 153123 w 5271223"/>
                <a:gd name="connsiteY183" fmla="*/ 3086785 h 3251885"/>
                <a:gd name="connsiteX184" fmla="*/ 127723 w 5271223"/>
                <a:gd name="connsiteY184" fmla="*/ 3048685 h 3251885"/>
                <a:gd name="connsiteX185" fmla="*/ 127723 w 5271223"/>
                <a:gd name="connsiteY185" fmla="*/ 2858185 h 3251885"/>
                <a:gd name="connsiteX186" fmla="*/ 191223 w 5271223"/>
                <a:gd name="connsiteY186" fmla="*/ 2820085 h 3251885"/>
                <a:gd name="connsiteX187" fmla="*/ 242023 w 5271223"/>
                <a:gd name="connsiteY187" fmla="*/ 2807385 h 3251885"/>
                <a:gd name="connsiteX188" fmla="*/ 280123 w 5271223"/>
                <a:gd name="connsiteY188" fmla="*/ 2794685 h 3251885"/>
                <a:gd name="connsiteX189" fmla="*/ 305523 w 5271223"/>
                <a:gd name="connsiteY189" fmla="*/ 2756585 h 3251885"/>
                <a:gd name="connsiteX190" fmla="*/ 267423 w 5271223"/>
                <a:gd name="connsiteY190" fmla="*/ 2743885 h 3251885"/>
                <a:gd name="connsiteX191" fmla="*/ 242023 w 5271223"/>
                <a:gd name="connsiteY191" fmla="*/ 2705785 h 3251885"/>
                <a:gd name="connsiteX192" fmla="*/ 203923 w 5271223"/>
                <a:gd name="connsiteY192" fmla="*/ 2680385 h 3251885"/>
                <a:gd name="connsiteX193" fmla="*/ 165823 w 5271223"/>
                <a:gd name="connsiteY193" fmla="*/ 2642285 h 3251885"/>
                <a:gd name="connsiteX194" fmla="*/ 89623 w 5271223"/>
                <a:gd name="connsiteY194" fmla="*/ 2591485 h 3251885"/>
                <a:gd name="connsiteX195" fmla="*/ 115023 w 5271223"/>
                <a:gd name="connsiteY195" fmla="*/ 2553385 h 3251885"/>
                <a:gd name="connsiteX196" fmla="*/ 153123 w 5271223"/>
                <a:gd name="connsiteY196" fmla="*/ 2464485 h 3251885"/>
                <a:gd name="connsiteX197" fmla="*/ 127723 w 5271223"/>
                <a:gd name="connsiteY197" fmla="*/ 2261285 h 3251885"/>
                <a:gd name="connsiteX198" fmla="*/ 64223 w 5271223"/>
                <a:gd name="connsiteY198" fmla="*/ 2248585 h 3251885"/>
                <a:gd name="connsiteX199" fmla="*/ 51523 w 5271223"/>
                <a:gd name="connsiteY199" fmla="*/ 2210485 h 3251885"/>
                <a:gd name="connsiteX200" fmla="*/ 127723 w 5271223"/>
                <a:gd name="connsiteY200" fmla="*/ 2134285 h 3251885"/>
                <a:gd name="connsiteX201" fmla="*/ 153123 w 5271223"/>
                <a:gd name="connsiteY201" fmla="*/ 2096185 h 3251885"/>
                <a:gd name="connsiteX202" fmla="*/ 140423 w 5271223"/>
                <a:gd name="connsiteY202" fmla="*/ 1981885 h 3251885"/>
                <a:gd name="connsiteX203" fmla="*/ 102323 w 5271223"/>
                <a:gd name="connsiteY203" fmla="*/ 1931085 h 3251885"/>
                <a:gd name="connsiteX204" fmla="*/ 89623 w 5271223"/>
                <a:gd name="connsiteY204" fmla="*/ 1892985 h 3251885"/>
                <a:gd name="connsiteX205" fmla="*/ 102323 w 5271223"/>
                <a:gd name="connsiteY205" fmla="*/ 1727885 h 3251885"/>
                <a:gd name="connsiteX206" fmla="*/ 127723 w 5271223"/>
                <a:gd name="connsiteY206" fmla="*/ 1689785 h 3251885"/>
                <a:gd name="connsiteX207" fmla="*/ 140423 w 5271223"/>
                <a:gd name="connsiteY207" fmla="*/ 1588185 h 3251885"/>
                <a:gd name="connsiteX208" fmla="*/ 191223 w 5271223"/>
                <a:gd name="connsiteY208" fmla="*/ 1575485 h 3251885"/>
                <a:gd name="connsiteX209" fmla="*/ 191223 w 5271223"/>
                <a:gd name="connsiteY209" fmla="*/ 1384985 h 3251885"/>
                <a:gd name="connsiteX210" fmla="*/ 165823 w 5271223"/>
                <a:gd name="connsiteY210" fmla="*/ 1346885 h 3251885"/>
                <a:gd name="connsiteX211" fmla="*/ 140423 w 5271223"/>
                <a:gd name="connsiteY211" fmla="*/ 1257985 h 3251885"/>
                <a:gd name="connsiteX212" fmla="*/ 89623 w 5271223"/>
                <a:gd name="connsiteY212" fmla="*/ 1207185 h 3251885"/>
                <a:gd name="connsiteX213" fmla="*/ 102323 w 5271223"/>
                <a:gd name="connsiteY213" fmla="*/ 1169085 h 3251885"/>
                <a:gd name="connsiteX214" fmla="*/ 267423 w 5271223"/>
                <a:gd name="connsiteY214" fmla="*/ 1118285 h 3251885"/>
                <a:gd name="connsiteX215" fmla="*/ 242023 w 5271223"/>
                <a:gd name="connsiteY215" fmla="*/ 1080185 h 3251885"/>
                <a:gd name="connsiteX216" fmla="*/ 229323 w 5271223"/>
                <a:gd name="connsiteY216" fmla="*/ 1003985 h 3251885"/>
                <a:gd name="connsiteX217" fmla="*/ 130435 w 5271223"/>
                <a:gd name="connsiteY217" fmla="*/ 945037 h 3251885"/>
                <a:gd name="connsiteX218" fmla="*/ 70930 w 5271223"/>
                <a:gd name="connsiteY218" fmla="*/ 889414 h 3251885"/>
                <a:gd name="connsiteX219" fmla="*/ 11425 w 5271223"/>
                <a:gd name="connsiteY219" fmla="*/ 847511 h 3251885"/>
                <a:gd name="connsiteX220" fmla="*/ 64223 w 5271223"/>
                <a:gd name="connsiteY220" fmla="*/ 813485 h 3251885"/>
                <a:gd name="connsiteX221" fmla="*/ 153123 w 5271223"/>
                <a:gd name="connsiteY221" fmla="*/ 800785 h 3251885"/>
                <a:gd name="connsiteX222" fmla="*/ 191223 w 5271223"/>
                <a:gd name="connsiteY222" fmla="*/ 788085 h 3251885"/>
                <a:gd name="connsiteX223" fmla="*/ 199784 w 5271223"/>
                <a:gd name="connsiteY223" fmla="*/ 754059 h 3251885"/>
                <a:gd name="connsiteX224" fmla="*/ 247302 w 5271223"/>
                <a:gd name="connsiteY224" fmla="*/ 749237 h 3251885"/>
                <a:gd name="connsiteX225" fmla="*/ 225255 w 5271223"/>
                <a:gd name="connsiteY225" fmla="*/ 717996 h 3251885"/>
                <a:gd name="connsiteX226" fmla="*/ 167106 w 5271223"/>
                <a:gd name="connsiteY226" fmla="*/ 687774 h 3251885"/>
                <a:gd name="connsiteX227" fmla="*/ 108958 w 5271223"/>
                <a:gd name="connsiteY227" fmla="*/ 628078 h 3251885"/>
                <a:gd name="connsiteX228" fmla="*/ 153123 w 5271223"/>
                <a:gd name="connsiteY228" fmla="*/ 584885 h 3251885"/>
                <a:gd name="connsiteX229" fmla="*/ 165823 w 5271223"/>
                <a:gd name="connsiteY229" fmla="*/ 546785 h 3251885"/>
                <a:gd name="connsiteX230" fmla="*/ 115665 w 5271223"/>
                <a:gd name="connsiteY230" fmla="*/ 504611 h 3251885"/>
                <a:gd name="connsiteX231" fmla="*/ 79563 w 5271223"/>
                <a:gd name="connsiteY231" fmla="*/ 432215 h 3251885"/>
                <a:gd name="connsiteX232" fmla="*/ 119019 w 5271223"/>
                <a:gd name="connsiteY232" fmla="*/ 386237 h 3251885"/>
                <a:gd name="connsiteX233" fmla="*/ 78921 w 5271223"/>
                <a:gd name="connsiteY233" fmla="*/ 335436 h 3251885"/>
                <a:gd name="connsiteX234" fmla="*/ 108388 w 5271223"/>
                <a:gd name="connsiteY234" fmla="*/ 304196 h 3251885"/>
                <a:gd name="connsiteX235" fmla="*/ 70288 w 5271223"/>
                <a:gd name="connsiteY235" fmla="*/ 261274 h 3251885"/>
                <a:gd name="connsiteX236" fmla="*/ 62316 w 5271223"/>
                <a:gd name="connsiteY236" fmla="*/ 209842 h 3251885"/>
                <a:gd name="connsiteX237" fmla="*/ 47600 w 5271223"/>
                <a:gd name="connsiteY237" fmla="*/ 165785 h 3251885"/>
                <a:gd name="connsiteX238" fmla="*/ 49597 w 5271223"/>
                <a:gd name="connsiteY238" fmla="*/ 151048 h 3251885"/>
                <a:gd name="connsiteX239" fmla="*/ 2079 w 5271223"/>
                <a:gd name="connsiteY239" fmla="*/ 109144 h 3251885"/>
                <a:gd name="connsiteX240" fmla="*/ 64223 w 5271223"/>
                <a:gd name="connsiteY240" fmla="*/ 102285 h 3251885"/>
                <a:gd name="connsiteX241" fmla="*/ 78992 w 5271223"/>
                <a:gd name="connsiteY241" fmla="*/ 69007 h 3251885"/>
                <a:gd name="connsiteX0" fmla="*/ 78992 w 5271223"/>
                <a:gd name="connsiteY0" fmla="*/ 69007 h 3251885"/>
                <a:gd name="connsiteX1" fmla="*/ 100397 w 5271223"/>
                <a:gd name="connsiteY1" fmla="*/ 121573 h 3251885"/>
                <a:gd name="connsiteX2" fmla="*/ 149128 w 5271223"/>
                <a:gd name="connsiteY2" fmla="*/ 94678 h 3251885"/>
                <a:gd name="connsiteX3" fmla="*/ 208632 w 5271223"/>
                <a:gd name="connsiteY3" fmla="*/ 122863 h 3251885"/>
                <a:gd name="connsiteX4" fmla="*/ 239384 w 5271223"/>
                <a:gd name="connsiteY4" fmla="*/ 78922 h 3251885"/>
                <a:gd name="connsiteX5" fmla="*/ 327642 w 5271223"/>
                <a:gd name="connsiteY5" fmla="*/ 138619 h 3251885"/>
                <a:gd name="connsiteX6" fmla="*/ 432523 w 5271223"/>
                <a:gd name="connsiteY6" fmla="*/ 140385 h 3251885"/>
                <a:gd name="connsiteX7" fmla="*/ 483323 w 5271223"/>
                <a:gd name="connsiteY7" fmla="*/ 153085 h 3251885"/>
                <a:gd name="connsiteX8" fmla="*/ 559523 w 5271223"/>
                <a:gd name="connsiteY8" fmla="*/ 127685 h 3251885"/>
                <a:gd name="connsiteX9" fmla="*/ 648423 w 5271223"/>
                <a:gd name="connsiteY9" fmla="*/ 114985 h 3251885"/>
                <a:gd name="connsiteX10" fmla="*/ 737323 w 5271223"/>
                <a:gd name="connsiteY10" fmla="*/ 102285 h 3251885"/>
                <a:gd name="connsiteX11" fmla="*/ 851623 w 5271223"/>
                <a:gd name="connsiteY11" fmla="*/ 114985 h 3251885"/>
                <a:gd name="connsiteX12" fmla="*/ 902423 w 5271223"/>
                <a:gd name="connsiteY12" fmla="*/ 191185 h 3251885"/>
                <a:gd name="connsiteX13" fmla="*/ 940523 w 5271223"/>
                <a:gd name="connsiteY13" fmla="*/ 241985 h 3251885"/>
                <a:gd name="connsiteX14" fmla="*/ 978623 w 5271223"/>
                <a:gd name="connsiteY14" fmla="*/ 114985 h 3251885"/>
                <a:gd name="connsiteX15" fmla="*/ 1004023 w 5271223"/>
                <a:gd name="connsiteY15" fmla="*/ 38785 h 3251885"/>
                <a:gd name="connsiteX16" fmla="*/ 1052825 w 5271223"/>
                <a:gd name="connsiteY16" fmla="*/ 26833 h 3251885"/>
                <a:gd name="connsiteX17" fmla="*/ 1105623 w 5271223"/>
                <a:gd name="connsiteY17" fmla="*/ 13385 h 3251885"/>
                <a:gd name="connsiteX18" fmla="*/ 1232623 w 5271223"/>
                <a:gd name="connsiteY18" fmla="*/ 127685 h 3251885"/>
                <a:gd name="connsiteX19" fmla="*/ 1359623 w 5271223"/>
                <a:gd name="connsiteY19" fmla="*/ 114985 h 3251885"/>
                <a:gd name="connsiteX20" fmla="*/ 1397723 w 5271223"/>
                <a:gd name="connsiteY20" fmla="*/ 89585 h 3251885"/>
                <a:gd name="connsiteX21" fmla="*/ 1537423 w 5271223"/>
                <a:gd name="connsiteY21" fmla="*/ 102285 h 3251885"/>
                <a:gd name="connsiteX22" fmla="*/ 1550123 w 5271223"/>
                <a:gd name="connsiteY22" fmla="*/ 64185 h 3251885"/>
                <a:gd name="connsiteX23" fmla="*/ 1600923 w 5271223"/>
                <a:gd name="connsiteY23" fmla="*/ 140385 h 3251885"/>
                <a:gd name="connsiteX24" fmla="*/ 1651723 w 5271223"/>
                <a:gd name="connsiteY24" fmla="*/ 153085 h 3251885"/>
                <a:gd name="connsiteX25" fmla="*/ 1702523 w 5271223"/>
                <a:gd name="connsiteY25" fmla="*/ 114985 h 3251885"/>
                <a:gd name="connsiteX26" fmla="*/ 1753323 w 5271223"/>
                <a:gd name="connsiteY26" fmla="*/ 64185 h 3251885"/>
                <a:gd name="connsiteX27" fmla="*/ 1867623 w 5271223"/>
                <a:gd name="connsiteY27" fmla="*/ 76885 h 3251885"/>
                <a:gd name="connsiteX28" fmla="*/ 1893023 w 5271223"/>
                <a:gd name="connsiteY28" fmla="*/ 127685 h 3251885"/>
                <a:gd name="connsiteX29" fmla="*/ 1956523 w 5271223"/>
                <a:gd name="connsiteY29" fmla="*/ 140385 h 3251885"/>
                <a:gd name="connsiteX30" fmla="*/ 2045423 w 5271223"/>
                <a:gd name="connsiteY30" fmla="*/ 102285 h 3251885"/>
                <a:gd name="connsiteX31" fmla="*/ 2121623 w 5271223"/>
                <a:gd name="connsiteY31" fmla="*/ 89585 h 3251885"/>
                <a:gd name="connsiteX32" fmla="*/ 2274023 w 5271223"/>
                <a:gd name="connsiteY32" fmla="*/ 26085 h 3251885"/>
                <a:gd name="connsiteX33" fmla="*/ 2312123 w 5271223"/>
                <a:gd name="connsiteY33" fmla="*/ 13385 h 3251885"/>
                <a:gd name="connsiteX34" fmla="*/ 2362923 w 5271223"/>
                <a:gd name="connsiteY34" fmla="*/ 89585 h 3251885"/>
                <a:gd name="connsiteX35" fmla="*/ 2477223 w 5271223"/>
                <a:gd name="connsiteY35" fmla="*/ 76885 h 3251885"/>
                <a:gd name="connsiteX36" fmla="*/ 2553423 w 5271223"/>
                <a:gd name="connsiteY36" fmla="*/ 26085 h 3251885"/>
                <a:gd name="connsiteX37" fmla="*/ 2667723 w 5271223"/>
                <a:gd name="connsiteY37" fmla="*/ 13385 h 3251885"/>
                <a:gd name="connsiteX38" fmla="*/ 2705823 w 5271223"/>
                <a:gd name="connsiteY38" fmla="*/ 685 h 3251885"/>
                <a:gd name="connsiteX39" fmla="*/ 2794723 w 5271223"/>
                <a:gd name="connsiteY39" fmla="*/ 76885 h 3251885"/>
                <a:gd name="connsiteX40" fmla="*/ 2883623 w 5271223"/>
                <a:gd name="connsiteY40" fmla="*/ 51485 h 3251885"/>
                <a:gd name="connsiteX41" fmla="*/ 2921723 w 5271223"/>
                <a:gd name="connsiteY41" fmla="*/ 64185 h 3251885"/>
                <a:gd name="connsiteX42" fmla="*/ 2959823 w 5271223"/>
                <a:gd name="connsiteY42" fmla="*/ 51485 h 3251885"/>
                <a:gd name="connsiteX43" fmla="*/ 2997923 w 5271223"/>
                <a:gd name="connsiteY43" fmla="*/ 26085 h 3251885"/>
                <a:gd name="connsiteX44" fmla="*/ 3036023 w 5271223"/>
                <a:gd name="connsiteY44" fmla="*/ 76885 h 3251885"/>
                <a:gd name="connsiteX45" fmla="*/ 3074123 w 5271223"/>
                <a:gd name="connsiteY45" fmla="*/ 102285 h 3251885"/>
                <a:gd name="connsiteX46" fmla="*/ 3150323 w 5271223"/>
                <a:gd name="connsiteY46" fmla="*/ 127685 h 3251885"/>
                <a:gd name="connsiteX47" fmla="*/ 3201123 w 5271223"/>
                <a:gd name="connsiteY47" fmla="*/ 102285 h 3251885"/>
                <a:gd name="connsiteX48" fmla="*/ 3315423 w 5271223"/>
                <a:gd name="connsiteY48" fmla="*/ 127685 h 3251885"/>
                <a:gd name="connsiteX49" fmla="*/ 3442423 w 5271223"/>
                <a:gd name="connsiteY49" fmla="*/ 114985 h 3251885"/>
                <a:gd name="connsiteX50" fmla="*/ 3493223 w 5271223"/>
                <a:gd name="connsiteY50" fmla="*/ 102285 h 3251885"/>
                <a:gd name="connsiteX51" fmla="*/ 3531323 w 5271223"/>
                <a:gd name="connsiteY51" fmla="*/ 64185 h 3251885"/>
                <a:gd name="connsiteX52" fmla="*/ 3544023 w 5271223"/>
                <a:gd name="connsiteY52" fmla="*/ 26085 h 3251885"/>
                <a:gd name="connsiteX53" fmla="*/ 3620223 w 5271223"/>
                <a:gd name="connsiteY53" fmla="*/ 76885 h 3251885"/>
                <a:gd name="connsiteX54" fmla="*/ 3658323 w 5271223"/>
                <a:gd name="connsiteY54" fmla="*/ 178485 h 3251885"/>
                <a:gd name="connsiteX55" fmla="*/ 3683723 w 5271223"/>
                <a:gd name="connsiteY55" fmla="*/ 216585 h 3251885"/>
                <a:gd name="connsiteX56" fmla="*/ 3696423 w 5271223"/>
                <a:gd name="connsiteY56" fmla="*/ 254685 h 3251885"/>
                <a:gd name="connsiteX57" fmla="*/ 3734523 w 5271223"/>
                <a:gd name="connsiteY57" fmla="*/ 280085 h 3251885"/>
                <a:gd name="connsiteX58" fmla="*/ 3772623 w 5271223"/>
                <a:gd name="connsiteY58" fmla="*/ 318185 h 3251885"/>
                <a:gd name="connsiteX59" fmla="*/ 3848823 w 5271223"/>
                <a:gd name="connsiteY59" fmla="*/ 292785 h 3251885"/>
                <a:gd name="connsiteX60" fmla="*/ 3874223 w 5271223"/>
                <a:gd name="connsiteY60" fmla="*/ 343585 h 3251885"/>
                <a:gd name="connsiteX61" fmla="*/ 3899623 w 5271223"/>
                <a:gd name="connsiteY61" fmla="*/ 407085 h 3251885"/>
                <a:gd name="connsiteX62" fmla="*/ 3912323 w 5271223"/>
                <a:gd name="connsiteY62" fmla="*/ 495985 h 3251885"/>
                <a:gd name="connsiteX63" fmla="*/ 3937723 w 5271223"/>
                <a:gd name="connsiteY63" fmla="*/ 364705 h 3251885"/>
                <a:gd name="connsiteX64" fmla="*/ 3988523 w 5271223"/>
                <a:gd name="connsiteY64" fmla="*/ 432485 h 3251885"/>
                <a:gd name="connsiteX65" fmla="*/ 4013923 w 5271223"/>
                <a:gd name="connsiteY65" fmla="*/ 318185 h 3251885"/>
                <a:gd name="connsiteX66" fmla="*/ 4039323 w 5271223"/>
                <a:gd name="connsiteY66" fmla="*/ 254685 h 3251885"/>
                <a:gd name="connsiteX67" fmla="*/ 4052023 w 5271223"/>
                <a:gd name="connsiteY67" fmla="*/ 165785 h 3251885"/>
                <a:gd name="connsiteX68" fmla="*/ 4064723 w 5271223"/>
                <a:gd name="connsiteY68" fmla="*/ 114985 h 3251885"/>
                <a:gd name="connsiteX69" fmla="*/ 4090123 w 5271223"/>
                <a:gd name="connsiteY69" fmla="*/ 153085 h 3251885"/>
                <a:gd name="connsiteX70" fmla="*/ 4166323 w 5271223"/>
                <a:gd name="connsiteY70" fmla="*/ 191185 h 3251885"/>
                <a:gd name="connsiteX71" fmla="*/ 4255223 w 5271223"/>
                <a:gd name="connsiteY71" fmla="*/ 165785 h 3251885"/>
                <a:gd name="connsiteX72" fmla="*/ 4267923 w 5271223"/>
                <a:gd name="connsiteY72" fmla="*/ 127685 h 3251885"/>
                <a:gd name="connsiteX73" fmla="*/ 4306023 w 5271223"/>
                <a:gd name="connsiteY73" fmla="*/ 102285 h 3251885"/>
                <a:gd name="connsiteX74" fmla="*/ 4344123 w 5271223"/>
                <a:gd name="connsiteY74" fmla="*/ 140385 h 3251885"/>
                <a:gd name="connsiteX75" fmla="*/ 4369523 w 5271223"/>
                <a:gd name="connsiteY75" fmla="*/ 178485 h 3251885"/>
                <a:gd name="connsiteX76" fmla="*/ 4407623 w 5271223"/>
                <a:gd name="connsiteY76" fmla="*/ 102285 h 3251885"/>
                <a:gd name="connsiteX77" fmla="*/ 4445723 w 5271223"/>
                <a:gd name="connsiteY77" fmla="*/ 89585 h 3251885"/>
                <a:gd name="connsiteX78" fmla="*/ 4521923 w 5271223"/>
                <a:gd name="connsiteY78" fmla="*/ 114985 h 3251885"/>
                <a:gd name="connsiteX79" fmla="*/ 4636223 w 5271223"/>
                <a:gd name="connsiteY79" fmla="*/ 127685 h 3251885"/>
                <a:gd name="connsiteX80" fmla="*/ 4661623 w 5271223"/>
                <a:gd name="connsiteY80" fmla="*/ 178485 h 3251885"/>
                <a:gd name="connsiteX81" fmla="*/ 4725123 w 5271223"/>
                <a:gd name="connsiteY81" fmla="*/ 280085 h 3251885"/>
                <a:gd name="connsiteX82" fmla="*/ 4801323 w 5271223"/>
                <a:gd name="connsiteY82" fmla="*/ 267385 h 3251885"/>
                <a:gd name="connsiteX83" fmla="*/ 4839423 w 5271223"/>
                <a:gd name="connsiteY83" fmla="*/ 254685 h 3251885"/>
                <a:gd name="connsiteX84" fmla="*/ 4890223 w 5271223"/>
                <a:gd name="connsiteY84" fmla="*/ 267385 h 3251885"/>
                <a:gd name="connsiteX85" fmla="*/ 4991823 w 5271223"/>
                <a:gd name="connsiteY85" fmla="*/ 292785 h 3251885"/>
                <a:gd name="connsiteX86" fmla="*/ 5042623 w 5271223"/>
                <a:gd name="connsiteY86" fmla="*/ 661085 h 3251885"/>
                <a:gd name="connsiteX87" fmla="*/ 5106123 w 5271223"/>
                <a:gd name="connsiteY87" fmla="*/ 711885 h 3251885"/>
                <a:gd name="connsiteX88" fmla="*/ 5245823 w 5271223"/>
                <a:gd name="connsiteY88" fmla="*/ 788085 h 3251885"/>
                <a:gd name="connsiteX89" fmla="*/ 5207723 w 5271223"/>
                <a:gd name="connsiteY89" fmla="*/ 864285 h 3251885"/>
                <a:gd name="connsiteX90" fmla="*/ 5220423 w 5271223"/>
                <a:gd name="connsiteY90" fmla="*/ 940485 h 3251885"/>
                <a:gd name="connsiteX91" fmla="*/ 5233123 w 5271223"/>
                <a:gd name="connsiteY91" fmla="*/ 1194485 h 3251885"/>
                <a:gd name="connsiteX92" fmla="*/ 5207723 w 5271223"/>
                <a:gd name="connsiteY92" fmla="*/ 1270685 h 3251885"/>
                <a:gd name="connsiteX93" fmla="*/ 5195023 w 5271223"/>
                <a:gd name="connsiteY93" fmla="*/ 1359585 h 3251885"/>
                <a:gd name="connsiteX94" fmla="*/ 5245823 w 5271223"/>
                <a:gd name="connsiteY94" fmla="*/ 1435785 h 3251885"/>
                <a:gd name="connsiteX95" fmla="*/ 5271223 w 5271223"/>
                <a:gd name="connsiteY95" fmla="*/ 1473885 h 3251885"/>
                <a:gd name="connsiteX96" fmla="*/ 5258523 w 5271223"/>
                <a:gd name="connsiteY96" fmla="*/ 1715185 h 3251885"/>
                <a:gd name="connsiteX97" fmla="*/ 5245823 w 5271223"/>
                <a:gd name="connsiteY97" fmla="*/ 1753285 h 3251885"/>
                <a:gd name="connsiteX98" fmla="*/ 5207723 w 5271223"/>
                <a:gd name="connsiteY98" fmla="*/ 1778685 h 3251885"/>
                <a:gd name="connsiteX99" fmla="*/ 5195023 w 5271223"/>
                <a:gd name="connsiteY99" fmla="*/ 1816785 h 3251885"/>
                <a:gd name="connsiteX100" fmla="*/ 5233123 w 5271223"/>
                <a:gd name="connsiteY100" fmla="*/ 1905685 h 3251885"/>
                <a:gd name="connsiteX101" fmla="*/ 5220423 w 5271223"/>
                <a:gd name="connsiteY101" fmla="*/ 1994585 h 3251885"/>
                <a:gd name="connsiteX102" fmla="*/ 5195023 w 5271223"/>
                <a:gd name="connsiteY102" fmla="*/ 2070785 h 3251885"/>
                <a:gd name="connsiteX103" fmla="*/ 5195023 w 5271223"/>
                <a:gd name="connsiteY103" fmla="*/ 2350185 h 3251885"/>
                <a:gd name="connsiteX104" fmla="*/ 5169623 w 5271223"/>
                <a:gd name="connsiteY104" fmla="*/ 2426385 h 3251885"/>
                <a:gd name="connsiteX105" fmla="*/ 5220423 w 5271223"/>
                <a:gd name="connsiteY105" fmla="*/ 2477185 h 3251885"/>
                <a:gd name="connsiteX106" fmla="*/ 5258523 w 5271223"/>
                <a:gd name="connsiteY106" fmla="*/ 2502585 h 3251885"/>
                <a:gd name="connsiteX107" fmla="*/ 5245823 w 5271223"/>
                <a:gd name="connsiteY107" fmla="*/ 2566085 h 3251885"/>
                <a:gd name="connsiteX108" fmla="*/ 5220423 w 5271223"/>
                <a:gd name="connsiteY108" fmla="*/ 2642285 h 3251885"/>
                <a:gd name="connsiteX109" fmla="*/ 5233123 w 5271223"/>
                <a:gd name="connsiteY109" fmla="*/ 2769285 h 3251885"/>
                <a:gd name="connsiteX110" fmla="*/ 5195023 w 5271223"/>
                <a:gd name="connsiteY110" fmla="*/ 2794685 h 3251885"/>
                <a:gd name="connsiteX111" fmla="*/ 5182323 w 5271223"/>
                <a:gd name="connsiteY111" fmla="*/ 2832785 h 3251885"/>
                <a:gd name="connsiteX112" fmla="*/ 5169623 w 5271223"/>
                <a:gd name="connsiteY112" fmla="*/ 3035985 h 3251885"/>
                <a:gd name="connsiteX113" fmla="*/ 5118823 w 5271223"/>
                <a:gd name="connsiteY113" fmla="*/ 3061385 h 3251885"/>
                <a:gd name="connsiteX114" fmla="*/ 4941023 w 5271223"/>
                <a:gd name="connsiteY114" fmla="*/ 3074085 h 3251885"/>
                <a:gd name="connsiteX115" fmla="*/ 4877523 w 5271223"/>
                <a:gd name="connsiteY115" fmla="*/ 3035985 h 3251885"/>
                <a:gd name="connsiteX116" fmla="*/ 4839423 w 5271223"/>
                <a:gd name="connsiteY116" fmla="*/ 3061385 h 3251885"/>
                <a:gd name="connsiteX117" fmla="*/ 4775923 w 5271223"/>
                <a:gd name="connsiteY117" fmla="*/ 3074085 h 3251885"/>
                <a:gd name="connsiteX118" fmla="*/ 4712423 w 5271223"/>
                <a:gd name="connsiteY118" fmla="*/ 3112185 h 3251885"/>
                <a:gd name="connsiteX119" fmla="*/ 4648923 w 5271223"/>
                <a:gd name="connsiteY119" fmla="*/ 3226485 h 3251885"/>
                <a:gd name="connsiteX120" fmla="*/ 4598123 w 5271223"/>
                <a:gd name="connsiteY120" fmla="*/ 3213785 h 3251885"/>
                <a:gd name="connsiteX121" fmla="*/ 4509223 w 5271223"/>
                <a:gd name="connsiteY121" fmla="*/ 3175685 h 3251885"/>
                <a:gd name="connsiteX122" fmla="*/ 4445723 w 5271223"/>
                <a:gd name="connsiteY122" fmla="*/ 3188385 h 3251885"/>
                <a:gd name="connsiteX123" fmla="*/ 4394923 w 5271223"/>
                <a:gd name="connsiteY123" fmla="*/ 3150285 h 3251885"/>
                <a:gd name="connsiteX124" fmla="*/ 4356823 w 5271223"/>
                <a:gd name="connsiteY124" fmla="*/ 3124885 h 3251885"/>
                <a:gd name="connsiteX125" fmla="*/ 4280623 w 5271223"/>
                <a:gd name="connsiteY125" fmla="*/ 3137585 h 3251885"/>
                <a:gd name="connsiteX126" fmla="*/ 4267923 w 5271223"/>
                <a:gd name="connsiteY126" fmla="*/ 3099485 h 3251885"/>
                <a:gd name="connsiteX127" fmla="*/ 4191723 w 5271223"/>
                <a:gd name="connsiteY127" fmla="*/ 3112185 h 3251885"/>
                <a:gd name="connsiteX128" fmla="*/ 4153623 w 5271223"/>
                <a:gd name="connsiteY128" fmla="*/ 3137585 h 3251885"/>
                <a:gd name="connsiteX129" fmla="*/ 3963123 w 5271223"/>
                <a:gd name="connsiteY129" fmla="*/ 3112185 h 3251885"/>
                <a:gd name="connsiteX130" fmla="*/ 3899623 w 5271223"/>
                <a:gd name="connsiteY130" fmla="*/ 3086785 h 3251885"/>
                <a:gd name="connsiteX131" fmla="*/ 3861523 w 5271223"/>
                <a:gd name="connsiteY131" fmla="*/ 3061385 h 3251885"/>
                <a:gd name="connsiteX132" fmla="*/ 3823423 w 5271223"/>
                <a:gd name="connsiteY132" fmla="*/ 3074085 h 3251885"/>
                <a:gd name="connsiteX133" fmla="*/ 3569423 w 5271223"/>
                <a:gd name="connsiteY133" fmla="*/ 3099485 h 3251885"/>
                <a:gd name="connsiteX134" fmla="*/ 3518623 w 5271223"/>
                <a:gd name="connsiteY134" fmla="*/ 3112185 h 3251885"/>
                <a:gd name="connsiteX135" fmla="*/ 3442423 w 5271223"/>
                <a:gd name="connsiteY135" fmla="*/ 3074085 h 3251885"/>
                <a:gd name="connsiteX136" fmla="*/ 3328123 w 5271223"/>
                <a:gd name="connsiteY136" fmla="*/ 3086785 h 3251885"/>
                <a:gd name="connsiteX137" fmla="*/ 3277323 w 5271223"/>
                <a:gd name="connsiteY137" fmla="*/ 2972485 h 3251885"/>
                <a:gd name="connsiteX138" fmla="*/ 3251923 w 5271223"/>
                <a:gd name="connsiteY138" fmla="*/ 2896285 h 3251885"/>
                <a:gd name="connsiteX139" fmla="*/ 3239223 w 5271223"/>
                <a:gd name="connsiteY139" fmla="*/ 2934385 h 3251885"/>
                <a:gd name="connsiteX140" fmla="*/ 3226523 w 5271223"/>
                <a:gd name="connsiteY140" fmla="*/ 2985185 h 3251885"/>
                <a:gd name="connsiteX141" fmla="*/ 3175723 w 5271223"/>
                <a:gd name="connsiteY141" fmla="*/ 3175685 h 3251885"/>
                <a:gd name="connsiteX142" fmla="*/ 3112223 w 5271223"/>
                <a:gd name="connsiteY142" fmla="*/ 3162985 h 3251885"/>
                <a:gd name="connsiteX143" fmla="*/ 3023323 w 5271223"/>
                <a:gd name="connsiteY143" fmla="*/ 3099485 h 3251885"/>
                <a:gd name="connsiteX144" fmla="*/ 2985223 w 5271223"/>
                <a:gd name="connsiteY144" fmla="*/ 3086785 h 3251885"/>
                <a:gd name="connsiteX145" fmla="*/ 2921723 w 5271223"/>
                <a:gd name="connsiteY145" fmla="*/ 3099485 h 3251885"/>
                <a:gd name="connsiteX146" fmla="*/ 2896323 w 5271223"/>
                <a:gd name="connsiteY146" fmla="*/ 3137585 h 3251885"/>
                <a:gd name="connsiteX147" fmla="*/ 2820765 w 5271223"/>
                <a:gd name="connsiteY147" fmla="*/ 3168826 h 3251885"/>
                <a:gd name="connsiteX148" fmla="*/ 2756623 w 5271223"/>
                <a:gd name="connsiteY148" fmla="*/ 3162985 h 3251885"/>
                <a:gd name="connsiteX149" fmla="*/ 2693123 w 5271223"/>
                <a:gd name="connsiteY149" fmla="*/ 3137585 h 3251885"/>
                <a:gd name="connsiteX150" fmla="*/ 2591523 w 5271223"/>
                <a:gd name="connsiteY150" fmla="*/ 3099485 h 3251885"/>
                <a:gd name="connsiteX151" fmla="*/ 2553423 w 5271223"/>
                <a:gd name="connsiteY151" fmla="*/ 3074085 h 3251885"/>
                <a:gd name="connsiteX152" fmla="*/ 2312123 w 5271223"/>
                <a:gd name="connsiteY152" fmla="*/ 3061385 h 3251885"/>
                <a:gd name="connsiteX153" fmla="*/ 2172423 w 5271223"/>
                <a:gd name="connsiteY153" fmla="*/ 3086785 h 3251885"/>
                <a:gd name="connsiteX154" fmla="*/ 2147023 w 5271223"/>
                <a:gd name="connsiteY154" fmla="*/ 3124885 h 3251885"/>
                <a:gd name="connsiteX155" fmla="*/ 2096223 w 5271223"/>
                <a:gd name="connsiteY155" fmla="*/ 3150285 h 3251885"/>
                <a:gd name="connsiteX156" fmla="*/ 1943823 w 5271223"/>
                <a:gd name="connsiteY156" fmla="*/ 3175685 h 3251885"/>
                <a:gd name="connsiteX157" fmla="*/ 1918423 w 5271223"/>
                <a:gd name="connsiteY157" fmla="*/ 3213785 h 3251885"/>
                <a:gd name="connsiteX158" fmla="*/ 1880323 w 5271223"/>
                <a:gd name="connsiteY158" fmla="*/ 3188385 h 3251885"/>
                <a:gd name="connsiteX159" fmla="*/ 1816823 w 5271223"/>
                <a:gd name="connsiteY159" fmla="*/ 3162985 h 3251885"/>
                <a:gd name="connsiteX160" fmla="*/ 1639023 w 5271223"/>
                <a:gd name="connsiteY160" fmla="*/ 3112185 h 3251885"/>
                <a:gd name="connsiteX161" fmla="*/ 1435823 w 5271223"/>
                <a:gd name="connsiteY161" fmla="*/ 3099485 h 3251885"/>
                <a:gd name="connsiteX162" fmla="*/ 1346923 w 5271223"/>
                <a:gd name="connsiteY162" fmla="*/ 3074085 h 3251885"/>
                <a:gd name="connsiteX163" fmla="*/ 1283423 w 5271223"/>
                <a:gd name="connsiteY163" fmla="*/ 2997885 h 3251885"/>
                <a:gd name="connsiteX164" fmla="*/ 1207223 w 5271223"/>
                <a:gd name="connsiteY164" fmla="*/ 2985185 h 3251885"/>
                <a:gd name="connsiteX165" fmla="*/ 1169123 w 5271223"/>
                <a:gd name="connsiteY165" fmla="*/ 2997885 h 3251885"/>
                <a:gd name="connsiteX166" fmla="*/ 1118323 w 5271223"/>
                <a:gd name="connsiteY166" fmla="*/ 3010585 h 3251885"/>
                <a:gd name="connsiteX167" fmla="*/ 1054823 w 5271223"/>
                <a:gd name="connsiteY167" fmla="*/ 3099485 h 3251885"/>
                <a:gd name="connsiteX168" fmla="*/ 1042123 w 5271223"/>
                <a:gd name="connsiteY168" fmla="*/ 3162985 h 3251885"/>
                <a:gd name="connsiteX169" fmla="*/ 1016723 w 5271223"/>
                <a:gd name="connsiteY169" fmla="*/ 3201085 h 3251885"/>
                <a:gd name="connsiteX170" fmla="*/ 991323 w 5271223"/>
                <a:gd name="connsiteY170" fmla="*/ 3251885 h 3251885"/>
                <a:gd name="connsiteX171" fmla="*/ 965923 w 5271223"/>
                <a:gd name="connsiteY171" fmla="*/ 3201085 h 3251885"/>
                <a:gd name="connsiteX172" fmla="*/ 915123 w 5271223"/>
                <a:gd name="connsiteY172" fmla="*/ 3023285 h 3251885"/>
                <a:gd name="connsiteX173" fmla="*/ 877023 w 5271223"/>
                <a:gd name="connsiteY173" fmla="*/ 3048685 h 3251885"/>
                <a:gd name="connsiteX174" fmla="*/ 711923 w 5271223"/>
                <a:gd name="connsiteY174" fmla="*/ 3048685 h 3251885"/>
                <a:gd name="connsiteX175" fmla="*/ 648423 w 5271223"/>
                <a:gd name="connsiteY175" fmla="*/ 3061385 h 3251885"/>
                <a:gd name="connsiteX176" fmla="*/ 623023 w 5271223"/>
                <a:gd name="connsiteY176" fmla="*/ 3099485 h 3251885"/>
                <a:gd name="connsiteX177" fmla="*/ 584923 w 5271223"/>
                <a:gd name="connsiteY177" fmla="*/ 3074085 h 3251885"/>
                <a:gd name="connsiteX178" fmla="*/ 483323 w 5271223"/>
                <a:gd name="connsiteY178" fmla="*/ 3023285 h 3251885"/>
                <a:gd name="connsiteX179" fmla="*/ 394423 w 5271223"/>
                <a:gd name="connsiteY179" fmla="*/ 2972485 h 3251885"/>
                <a:gd name="connsiteX180" fmla="*/ 330923 w 5271223"/>
                <a:gd name="connsiteY180" fmla="*/ 3035985 h 3251885"/>
                <a:gd name="connsiteX181" fmla="*/ 292823 w 5271223"/>
                <a:gd name="connsiteY181" fmla="*/ 3048685 h 3251885"/>
                <a:gd name="connsiteX182" fmla="*/ 178523 w 5271223"/>
                <a:gd name="connsiteY182" fmla="*/ 3048685 h 3251885"/>
                <a:gd name="connsiteX183" fmla="*/ 153123 w 5271223"/>
                <a:gd name="connsiteY183" fmla="*/ 3086785 h 3251885"/>
                <a:gd name="connsiteX184" fmla="*/ 127723 w 5271223"/>
                <a:gd name="connsiteY184" fmla="*/ 3048685 h 3251885"/>
                <a:gd name="connsiteX185" fmla="*/ 127723 w 5271223"/>
                <a:gd name="connsiteY185" fmla="*/ 2858185 h 3251885"/>
                <a:gd name="connsiteX186" fmla="*/ 191223 w 5271223"/>
                <a:gd name="connsiteY186" fmla="*/ 2820085 h 3251885"/>
                <a:gd name="connsiteX187" fmla="*/ 242023 w 5271223"/>
                <a:gd name="connsiteY187" fmla="*/ 2807385 h 3251885"/>
                <a:gd name="connsiteX188" fmla="*/ 280123 w 5271223"/>
                <a:gd name="connsiteY188" fmla="*/ 2794685 h 3251885"/>
                <a:gd name="connsiteX189" fmla="*/ 305523 w 5271223"/>
                <a:gd name="connsiteY189" fmla="*/ 2756585 h 3251885"/>
                <a:gd name="connsiteX190" fmla="*/ 267423 w 5271223"/>
                <a:gd name="connsiteY190" fmla="*/ 2743885 h 3251885"/>
                <a:gd name="connsiteX191" fmla="*/ 242023 w 5271223"/>
                <a:gd name="connsiteY191" fmla="*/ 2705785 h 3251885"/>
                <a:gd name="connsiteX192" fmla="*/ 203923 w 5271223"/>
                <a:gd name="connsiteY192" fmla="*/ 2680385 h 3251885"/>
                <a:gd name="connsiteX193" fmla="*/ 165823 w 5271223"/>
                <a:gd name="connsiteY193" fmla="*/ 2642285 h 3251885"/>
                <a:gd name="connsiteX194" fmla="*/ 89623 w 5271223"/>
                <a:gd name="connsiteY194" fmla="*/ 2591485 h 3251885"/>
                <a:gd name="connsiteX195" fmla="*/ 115023 w 5271223"/>
                <a:gd name="connsiteY195" fmla="*/ 2553385 h 3251885"/>
                <a:gd name="connsiteX196" fmla="*/ 153123 w 5271223"/>
                <a:gd name="connsiteY196" fmla="*/ 2464485 h 3251885"/>
                <a:gd name="connsiteX197" fmla="*/ 127723 w 5271223"/>
                <a:gd name="connsiteY197" fmla="*/ 2261285 h 3251885"/>
                <a:gd name="connsiteX198" fmla="*/ 64223 w 5271223"/>
                <a:gd name="connsiteY198" fmla="*/ 2248585 h 3251885"/>
                <a:gd name="connsiteX199" fmla="*/ 51523 w 5271223"/>
                <a:gd name="connsiteY199" fmla="*/ 2210485 h 3251885"/>
                <a:gd name="connsiteX200" fmla="*/ 127723 w 5271223"/>
                <a:gd name="connsiteY200" fmla="*/ 2134285 h 3251885"/>
                <a:gd name="connsiteX201" fmla="*/ 153123 w 5271223"/>
                <a:gd name="connsiteY201" fmla="*/ 2096185 h 3251885"/>
                <a:gd name="connsiteX202" fmla="*/ 140423 w 5271223"/>
                <a:gd name="connsiteY202" fmla="*/ 1981885 h 3251885"/>
                <a:gd name="connsiteX203" fmla="*/ 102323 w 5271223"/>
                <a:gd name="connsiteY203" fmla="*/ 1931085 h 3251885"/>
                <a:gd name="connsiteX204" fmla="*/ 89623 w 5271223"/>
                <a:gd name="connsiteY204" fmla="*/ 1892985 h 3251885"/>
                <a:gd name="connsiteX205" fmla="*/ 102323 w 5271223"/>
                <a:gd name="connsiteY205" fmla="*/ 1727885 h 3251885"/>
                <a:gd name="connsiteX206" fmla="*/ 127723 w 5271223"/>
                <a:gd name="connsiteY206" fmla="*/ 1689785 h 3251885"/>
                <a:gd name="connsiteX207" fmla="*/ 140423 w 5271223"/>
                <a:gd name="connsiteY207" fmla="*/ 1588185 h 3251885"/>
                <a:gd name="connsiteX208" fmla="*/ 191223 w 5271223"/>
                <a:gd name="connsiteY208" fmla="*/ 1575485 h 3251885"/>
                <a:gd name="connsiteX209" fmla="*/ 191223 w 5271223"/>
                <a:gd name="connsiteY209" fmla="*/ 1384985 h 3251885"/>
                <a:gd name="connsiteX210" fmla="*/ 165823 w 5271223"/>
                <a:gd name="connsiteY210" fmla="*/ 1346885 h 3251885"/>
                <a:gd name="connsiteX211" fmla="*/ 140423 w 5271223"/>
                <a:gd name="connsiteY211" fmla="*/ 1257985 h 3251885"/>
                <a:gd name="connsiteX212" fmla="*/ 89623 w 5271223"/>
                <a:gd name="connsiteY212" fmla="*/ 1207185 h 3251885"/>
                <a:gd name="connsiteX213" fmla="*/ 102323 w 5271223"/>
                <a:gd name="connsiteY213" fmla="*/ 1169085 h 3251885"/>
                <a:gd name="connsiteX214" fmla="*/ 267423 w 5271223"/>
                <a:gd name="connsiteY214" fmla="*/ 1118285 h 3251885"/>
                <a:gd name="connsiteX215" fmla="*/ 242023 w 5271223"/>
                <a:gd name="connsiteY215" fmla="*/ 1080185 h 3251885"/>
                <a:gd name="connsiteX216" fmla="*/ 229323 w 5271223"/>
                <a:gd name="connsiteY216" fmla="*/ 1003985 h 3251885"/>
                <a:gd name="connsiteX217" fmla="*/ 130435 w 5271223"/>
                <a:gd name="connsiteY217" fmla="*/ 945037 h 3251885"/>
                <a:gd name="connsiteX218" fmla="*/ 70930 w 5271223"/>
                <a:gd name="connsiteY218" fmla="*/ 889414 h 3251885"/>
                <a:gd name="connsiteX219" fmla="*/ 11425 w 5271223"/>
                <a:gd name="connsiteY219" fmla="*/ 847511 h 3251885"/>
                <a:gd name="connsiteX220" fmla="*/ 64223 w 5271223"/>
                <a:gd name="connsiteY220" fmla="*/ 813485 h 3251885"/>
                <a:gd name="connsiteX221" fmla="*/ 153123 w 5271223"/>
                <a:gd name="connsiteY221" fmla="*/ 800785 h 3251885"/>
                <a:gd name="connsiteX222" fmla="*/ 191223 w 5271223"/>
                <a:gd name="connsiteY222" fmla="*/ 788085 h 3251885"/>
                <a:gd name="connsiteX223" fmla="*/ 199784 w 5271223"/>
                <a:gd name="connsiteY223" fmla="*/ 754059 h 3251885"/>
                <a:gd name="connsiteX224" fmla="*/ 247302 w 5271223"/>
                <a:gd name="connsiteY224" fmla="*/ 749237 h 3251885"/>
                <a:gd name="connsiteX225" fmla="*/ 225255 w 5271223"/>
                <a:gd name="connsiteY225" fmla="*/ 717996 h 3251885"/>
                <a:gd name="connsiteX226" fmla="*/ 167106 w 5271223"/>
                <a:gd name="connsiteY226" fmla="*/ 687774 h 3251885"/>
                <a:gd name="connsiteX227" fmla="*/ 108958 w 5271223"/>
                <a:gd name="connsiteY227" fmla="*/ 628078 h 3251885"/>
                <a:gd name="connsiteX228" fmla="*/ 153123 w 5271223"/>
                <a:gd name="connsiteY228" fmla="*/ 584885 h 3251885"/>
                <a:gd name="connsiteX229" fmla="*/ 165823 w 5271223"/>
                <a:gd name="connsiteY229" fmla="*/ 546785 h 3251885"/>
                <a:gd name="connsiteX230" fmla="*/ 115665 w 5271223"/>
                <a:gd name="connsiteY230" fmla="*/ 504611 h 3251885"/>
                <a:gd name="connsiteX231" fmla="*/ 79563 w 5271223"/>
                <a:gd name="connsiteY231" fmla="*/ 432215 h 3251885"/>
                <a:gd name="connsiteX232" fmla="*/ 119019 w 5271223"/>
                <a:gd name="connsiteY232" fmla="*/ 386237 h 3251885"/>
                <a:gd name="connsiteX233" fmla="*/ 78921 w 5271223"/>
                <a:gd name="connsiteY233" fmla="*/ 335436 h 3251885"/>
                <a:gd name="connsiteX234" fmla="*/ 108388 w 5271223"/>
                <a:gd name="connsiteY234" fmla="*/ 304196 h 3251885"/>
                <a:gd name="connsiteX235" fmla="*/ 70288 w 5271223"/>
                <a:gd name="connsiteY235" fmla="*/ 261274 h 3251885"/>
                <a:gd name="connsiteX236" fmla="*/ 62316 w 5271223"/>
                <a:gd name="connsiteY236" fmla="*/ 209842 h 3251885"/>
                <a:gd name="connsiteX237" fmla="*/ 47600 w 5271223"/>
                <a:gd name="connsiteY237" fmla="*/ 165785 h 3251885"/>
                <a:gd name="connsiteX238" fmla="*/ 49597 w 5271223"/>
                <a:gd name="connsiteY238" fmla="*/ 151048 h 3251885"/>
                <a:gd name="connsiteX239" fmla="*/ 2079 w 5271223"/>
                <a:gd name="connsiteY239" fmla="*/ 109144 h 3251885"/>
                <a:gd name="connsiteX240" fmla="*/ 64223 w 5271223"/>
                <a:gd name="connsiteY240" fmla="*/ 102285 h 3251885"/>
                <a:gd name="connsiteX241" fmla="*/ 78992 w 5271223"/>
                <a:gd name="connsiteY241" fmla="*/ 69007 h 3251885"/>
                <a:gd name="connsiteX0" fmla="*/ 78992 w 5271223"/>
                <a:gd name="connsiteY0" fmla="*/ 69007 h 3251885"/>
                <a:gd name="connsiteX1" fmla="*/ 100397 w 5271223"/>
                <a:gd name="connsiteY1" fmla="*/ 121573 h 3251885"/>
                <a:gd name="connsiteX2" fmla="*/ 149128 w 5271223"/>
                <a:gd name="connsiteY2" fmla="*/ 94678 h 3251885"/>
                <a:gd name="connsiteX3" fmla="*/ 208632 w 5271223"/>
                <a:gd name="connsiteY3" fmla="*/ 122863 h 3251885"/>
                <a:gd name="connsiteX4" fmla="*/ 239384 w 5271223"/>
                <a:gd name="connsiteY4" fmla="*/ 78922 h 3251885"/>
                <a:gd name="connsiteX5" fmla="*/ 327642 w 5271223"/>
                <a:gd name="connsiteY5" fmla="*/ 138619 h 3251885"/>
                <a:gd name="connsiteX6" fmla="*/ 432523 w 5271223"/>
                <a:gd name="connsiteY6" fmla="*/ 140385 h 3251885"/>
                <a:gd name="connsiteX7" fmla="*/ 483323 w 5271223"/>
                <a:gd name="connsiteY7" fmla="*/ 153085 h 3251885"/>
                <a:gd name="connsiteX8" fmla="*/ 559523 w 5271223"/>
                <a:gd name="connsiteY8" fmla="*/ 127685 h 3251885"/>
                <a:gd name="connsiteX9" fmla="*/ 648423 w 5271223"/>
                <a:gd name="connsiteY9" fmla="*/ 114985 h 3251885"/>
                <a:gd name="connsiteX10" fmla="*/ 737323 w 5271223"/>
                <a:gd name="connsiteY10" fmla="*/ 102285 h 3251885"/>
                <a:gd name="connsiteX11" fmla="*/ 851623 w 5271223"/>
                <a:gd name="connsiteY11" fmla="*/ 114985 h 3251885"/>
                <a:gd name="connsiteX12" fmla="*/ 902423 w 5271223"/>
                <a:gd name="connsiteY12" fmla="*/ 191185 h 3251885"/>
                <a:gd name="connsiteX13" fmla="*/ 940523 w 5271223"/>
                <a:gd name="connsiteY13" fmla="*/ 241985 h 3251885"/>
                <a:gd name="connsiteX14" fmla="*/ 978623 w 5271223"/>
                <a:gd name="connsiteY14" fmla="*/ 114985 h 3251885"/>
                <a:gd name="connsiteX15" fmla="*/ 1004023 w 5271223"/>
                <a:gd name="connsiteY15" fmla="*/ 38785 h 3251885"/>
                <a:gd name="connsiteX16" fmla="*/ 1052825 w 5271223"/>
                <a:gd name="connsiteY16" fmla="*/ 26833 h 3251885"/>
                <a:gd name="connsiteX17" fmla="*/ 1105623 w 5271223"/>
                <a:gd name="connsiteY17" fmla="*/ 13385 h 3251885"/>
                <a:gd name="connsiteX18" fmla="*/ 1232623 w 5271223"/>
                <a:gd name="connsiteY18" fmla="*/ 127685 h 3251885"/>
                <a:gd name="connsiteX19" fmla="*/ 1359623 w 5271223"/>
                <a:gd name="connsiteY19" fmla="*/ 114985 h 3251885"/>
                <a:gd name="connsiteX20" fmla="*/ 1397723 w 5271223"/>
                <a:gd name="connsiteY20" fmla="*/ 89585 h 3251885"/>
                <a:gd name="connsiteX21" fmla="*/ 1537423 w 5271223"/>
                <a:gd name="connsiteY21" fmla="*/ 102285 h 3251885"/>
                <a:gd name="connsiteX22" fmla="*/ 1550123 w 5271223"/>
                <a:gd name="connsiteY22" fmla="*/ 64185 h 3251885"/>
                <a:gd name="connsiteX23" fmla="*/ 1600923 w 5271223"/>
                <a:gd name="connsiteY23" fmla="*/ 140385 h 3251885"/>
                <a:gd name="connsiteX24" fmla="*/ 1651723 w 5271223"/>
                <a:gd name="connsiteY24" fmla="*/ 153085 h 3251885"/>
                <a:gd name="connsiteX25" fmla="*/ 1702523 w 5271223"/>
                <a:gd name="connsiteY25" fmla="*/ 114985 h 3251885"/>
                <a:gd name="connsiteX26" fmla="*/ 1753323 w 5271223"/>
                <a:gd name="connsiteY26" fmla="*/ 64185 h 3251885"/>
                <a:gd name="connsiteX27" fmla="*/ 1867623 w 5271223"/>
                <a:gd name="connsiteY27" fmla="*/ 76885 h 3251885"/>
                <a:gd name="connsiteX28" fmla="*/ 1893023 w 5271223"/>
                <a:gd name="connsiteY28" fmla="*/ 127685 h 3251885"/>
                <a:gd name="connsiteX29" fmla="*/ 1956523 w 5271223"/>
                <a:gd name="connsiteY29" fmla="*/ 140385 h 3251885"/>
                <a:gd name="connsiteX30" fmla="*/ 2045423 w 5271223"/>
                <a:gd name="connsiteY30" fmla="*/ 102285 h 3251885"/>
                <a:gd name="connsiteX31" fmla="*/ 2121623 w 5271223"/>
                <a:gd name="connsiteY31" fmla="*/ 89585 h 3251885"/>
                <a:gd name="connsiteX32" fmla="*/ 2274023 w 5271223"/>
                <a:gd name="connsiteY32" fmla="*/ 26085 h 3251885"/>
                <a:gd name="connsiteX33" fmla="*/ 2312123 w 5271223"/>
                <a:gd name="connsiteY33" fmla="*/ 13385 h 3251885"/>
                <a:gd name="connsiteX34" fmla="*/ 2362923 w 5271223"/>
                <a:gd name="connsiteY34" fmla="*/ 89585 h 3251885"/>
                <a:gd name="connsiteX35" fmla="*/ 2477223 w 5271223"/>
                <a:gd name="connsiteY35" fmla="*/ 76885 h 3251885"/>
                <a:gd name="connsiteX36" fmla="*/ 2553423 w 5271223"/>
                <a:gd name="connsiteY36" fmla="*/ 26085 h 3251885"/>
                <a:gd name="connsiteX37" fmla="*/ 2667723 w 5271223"/>
                <a:gd name="connsiteY37" fmla="*/ 13385 h 3251885"/>
                <a:gd name="connsiteX38" fmla="*/ 2705823 w 5271223"/>
                <a:gd name="connsiteY38" fmla="*/ 685 h 3251885"/>
                <a:gd name="connsiteX39" fmla="*/ 2794723 w 5271223"/>
                <a:gd name="connsiteY39" fmla="*/ 76885 h 3251885"/>
                <a:gd name="connsiteX40" fmla="*/ 2883623 w 5271223"/>
                <a:gd name="connsiteY40" fmla="*/ 51485 h 3251885"/>
                <a:gd name="connsiteX41" fmla="*/ 2921723 w 5271223"/>
                <a:gd name="connsiteY41" fmla="*/ 64185 h 3251885"/>
                <a:gd name="connsiteX42" fmla="*/ 2959823 w 5271223"/>
                <a:gd name="connsiteY42" fmla="*/ 51485 h 3251885"/>
                <a:gd name="connsiteX43" fmla="*/ 2997923 w 5271223"/>
                <a:gd name="connsiteY43" fmla="*/ 26085 h 3251885"/>
                <a:gd name="connsiteX44" fmla="*/ 3036023 w 5271223"/>
                <a:gd name="connsiteY44" fmla="*/ 76885 h 3251885"/>
                <a:gd name="connsiteX45" fmla="*/ 3074123 w 5271223"/>
                <a:gd name="connsiteY45" fmla="*/ 102285 h 3251885"/>
                <a:gd name="connsiteX46" fmla="*/ 3150323 w 5271223"/>
                <a:gd name="connsiteY46" fmla="*/ 127685 h 3251885"/>
                <a:gd name="connsiteX47" fmla="*/ 3201123 w 5271223"/>
                <a:gd name="connsiteY47" fmla="*/ 102285 h 3251885"/>
                <a:gd name="connsiteX48" fmla="*/ 3315423 w 5271223"/>
                <a:gd name="connsiteY48" fmla="*/ 127685 h 3251885"/>
                <a:gd name="connsiteX49" fmla="*/ 3442423 w 5271223"/>
                <a:gd name="connsiteY49" fmla="*/ 114985 h 3251885"/>
                <a:gd name="connsiteX50" fmla="*/ 3493223 w 5271223"/>
                <a:gd name="connsiteY50" fmla="*/ 102285 h 3251885"/>
                <a:gd name="connsiteX51" fmla="*/ 3531323 w 5271223"/>
                <a:gd name="connsiteY51" fmla="*/ 64185 h 3251885"/>
                <a:gd name="connsiteX52" fmla="*/ 3544023 w 5271223"/>
                <a:gd name="connsiteY52" fmla="*/ 26085 h 3251885"/>
                <a:gd name="connsiteX53" fmla="*/ 3620223 w 5271223"/>
                <a:gd name="connsiteY53" fmla="*/ 76885 h 3251885"/>
                <a:gd name="connsiteX54" fmla="*/ 3658323 w 5271223"/>
                <a:gd name="connsiteY54" fmla="*/ 178485 h 3251885"/>
                <a:gd name="connsiteX55" fmla="*/ 3683723 w 5271223"/>
                <a:gd name="connsiteY55" fmla="*/ 216585 h 3251885"/>
                <a:gd name="connsiteX56" fmla="*/ 3696423 w 5271223"/>
                <a:gd name="connsiteY56" fmla="*/ 254685 h 3251885"/>
                <a:gd name="connsiteX57" fmla="*/ 3734523 w 5271223"/>
                <a:gd name="connsiteY57" fmla="*/ 280085 h 3251885"/>
                <a:gd name="connsiteX58" fmla="*/ 3772623 w 5271223"/>
                <a:gd name="connsiteY58" fmla="*/ 318185 h 3251885"/>
                <a:gd name="connsiteX59" fmla="*/ 3848823 w 5271223"/>
                <a:gd name="connsiteY59" fmla="*/ 292785 h 3251885"/>
                <a:gd name="connsiteX60" fmla="*/ 3874223 w 5271223"/>
                <a:gd name="connsiteY60" fmla="*/ 343585 h 3251885"/>
                <a:gd name="connsiteX61" fmla="*/ 3899623 w 5271223"/>
                <a:gd name="connsiteY61" fmla="*/ 407085 h 3251885"/>
                <a:gd name="connsiteX62" fmla="*/ 3912323 w 5271223"/>
                <a:gd name="connsiteY62" fmla="*/ 495985 h 3251885"/>
                <a:gd name="connsiteX63" fmla="*/ 3937723 w 5271223"/>
                <a:gd name="connsiteY63" fmla="*/ 364705 h 3251885"/>
                <a:gd name="connsiteX64" fmla="*/ 3988523 w 5271223"/>
                <a:gd name="connsiteY64" fmla="*/ 432485 h 3251885"/>
                <a:gd name="connsiteX65" fmla="*/ 4013923 w 5271223"/>
                <a:gd name="connsiteY65" fmla="*/ 318185 h 3251885"/>
                <a:gd name="connsiteX66" fmla="*/ 4039323 w 5271223"/>
                <a:gd name="connsiteY66" fmla="*/ 254685 h 3251885"/>
                <a:gd name="connsiteX67" fmla="*/ 4052023 w 5271223"/>
                <a:gd name="connsiteY67" fmla="*/ 165785 h 3251885"/>
                <a:gd name="connsiteX68" fmla="*/ 4064723 w 5271223"/>
                <a:gd name="connsiteY68" fmla="*/ 114985 h 3251885"/>
                <a:gd name="connsiteX69" fmla="*/ 4090123 w 5271223"/>
                <a:gd name="connsiteY69" fmla="*/ 153085 h 3251885"/>
                <a:gd name="connsiteX70" fmla="*/ 4166323 w 5271223"/>
                <a:gd name="connsiteY70" fmla="*/ 191185 h 3251885"/>
                <a:gd name="connsiteX71" fmla="*/ 4255223 w 5271223"/>
                <a:gd name="connsiteY71" fmla="*/ 165785 h 3251885"/>
                <a:gd name="connsiteX72" fmla="*/ 4267923 w 5271223"/>
                <a:gd name="connsiteY72" fmla="*/ 127685 h 3251885"/>
                <a:gd name="connsiteX73" fmla="*/ 4306023 w 5271223"/>
                <a:gd name="connsiteY73" fmla="*/ 102285 h 3251885"/>
                <a:gd name="connsiteX74" fmla="*/ 4344123 w 5271223"/>
                <a:gd name="connsiteY74" fmla="*/ 140385 h 3251885"/>
                <a:gd name="connsiteX75" fmla="*/ 4369523 w 5271223"/>
                <a:gd name="connsiteY75" fmla="*/ 178485 h 3251885"/>
                <a:gd name="connsiteX76" fmla="*/ 4407623 w 5271223"/>
                <a:gd name="connsiteY76" fmla="*/ 102285 h 3251885"/>
                <a:gd name="connsiteX77" fmla="*/ 4445723 w 5271223"/>
                <a:gd name="connsiteY77" fmla="*/ 89585 h 3251885"/>
                <a:gd name="connsiteX78" fmla="*/ 4521923 w 5271223"/>
                <a:gd name="connsiteY78" fmla="*/ 114985 h 3251885"/>
                <a:gd name="connsiteX79" fmla="*/ 4636223 w 5271223"/>
                <a:gd name="connsiteY79" fmla="*/ 127685 h 3251885"/>
                <a:gd name="connsiteX80" fmla="*/ 4661623 w 5271223"/>
                <a:gd name="connsiteY80" fmla="*/ 178485 h 3251885"/>
                <a:gd name="connsiteX81" fmla="*/ 4725123 w 5271223"/>
                <a:gd name="connsiteY81" fmla="*/ 280085 h 3251885"/>
                <a:gd name="connsiteX82" fmla="*/ 4801323 w 5271223"/>
                <a:gd name="connsiteY82" fmla="*/ 267385 h 3251885"/>
                <a:gd name="connsiteX83" fmla="*/ 4839423 w 5271223"/>
                <a:gd name="connsiteY83" fmla="*/ 254685 h 3251885"/>
                <a:gd name="connsiteX84" fmla="*/ 4890223 w 5271223"/>
                <a:gd name="connsiteY84" fmla="*/ 267385 h 3251885"/>
                <a:gd name="connsiteX85" fmla="*/ 4991823 w 5271223"/>
                <a:gd name="connsiteY85" fmla="*/ 292785 h 3251885"/>
                <a:gd name="connsiteX86" fmla="*/ 5042623 w 5271223"/>
                <a:gd name="connsiteY86" fmla="*/ 661085 h 3251885"/>
                <a:gd name="connsiteX87" fmla="*/ 5106123 w 5271223"/>
                <a:gd name="connsiteY87" fmla="*/ 711885 h 3251885"/>
                <a:gd name="connsiteX88" fmla="*/ 5245823 w 5271223"/>
                <a:gd name="connsiteY88" fmla="*/ 788085 h 3251885"/>
                <a:gd name="connsiteX89" fmla="*/ 5207723 w 5271223"/>
                <a:gd name="connsiteY89" fmla="*/ 864285 h 3251885"/>
                <a:gd name="connsiteX90" fmla="*/ 5220423 w 5271223"/>
                <a:gd name="connsiteY90" fmla="*/ 940485 h 3251885"/>
                <a:gd name="connsiteX91" fmla="*/ 5233123 w 5271223"/>
                <a:gd name="connsiteY91" fmla="*/ 1194485 h 3251885"/>
                <a:gd name="connsiteX92" fmla="*/ 5207723 w 5271223"/>
                <a:gd name="connsiteY92" fmla="*/ 1270685 h 3251885"/>
                <a:gd name="connsiteX93" fmla="*/ 5195023 w 5271223"/>
                <a:gd name="connsiteY93" fmla="*/ 1359585 h 3251885"/>
                <a:gd name="connsiteX94" fmla="*/ 5245823 w 5271223"/>
                <a:gd name="connsiteY94" fmla="*/ 1435785 h 3251885"/>
                <a:gd name="connsiteX95" fmla="*/ 5271223 w 5271223"/>
                <a:gd name="connsiteY95" fmla="*/ 1473885 h 3251885"/>
                <a:gd name="connsiteX96" fmla="*/ 5258523 w 5271223"/>
                <a:gd name="connsiteY96" fmla="*/ 1715185 h 3251885"/>
                <a:gd name="connsiteX97" fmla="*/ 5245823 w 5271223"/>
                <a:gd name="connsiteY97" fmla="*/ 1753285 h 3251885"/>
                <a:gd name="connsiteX98" fmla="*/ 5207723 w 5271223"/>
                <a:gd name="connsiteY98" fmla="*/ 1778685 h 3251885"/>
                <a:gd name="connsiteX99" fmla="*/ 5195023 w 5271223"/>
                <a:gd name="connsiteY99" fmla="*/ 1816785 h 3251885"/>
                <a:gd name="connsiteX100" fmla="*/ 5233123 w 5271223"/>
                <a:gd name="connsiteY100" fmla="*/ 1905685 h 3251885"/>
                <a:gd name="connsiteX101" fmla="*/ 5220423 w 5271223"/>
                <a:gd name="connsiteY101" fmla="*/ 1994585 h 3251885"/>
                <a:gd name="connsiteX102" fmla="*/ 5195023 w 5271223"/>
                <a:gd name="connsiteY102" fmla="*/ 2070785 h 3251885"/>
                <a:gd name="connsiteX103" fmla="*/ 5195023 w 5271223"/>
                <a:gd name="connsiteY103" fmla="*/ 2350185 h 3251885"/>
                <a:gd name="connsiteX104" fmla="*/ 5169623 w 5271223"/>
                <a:gd name="connsiteY104" fmla="*/ 2426385 h 3251885"/>
                <a:gd name="connsiteX105" fmla="*/ 5220423 w 5271223"/>
                <a:gd name="connsiteY105" fmla="*/ 2477185 h 3251885"/>
                <a:gd name="connsiteX106" fmla="*/ 5258523 w 5271223"/>
                <a:gd name="connsiteY106" fmla="*/ 2502585 h 3251885"/>
                <a:gd name="connsiteX107" fmla="*/ 5245823 w 5271223"/>
                <a:gd name="connsiteY107" fmla="*/ 2566085 h 3251885"/>
                <a:gd name="connsiteX108" fmla="*/ 5220423 w 5271223"/>
                <a:gd name="connsiteY108" fmla="*/ 2642285 h 3251885"/>
                <a:gd name="connsiteX109" fmla="*/ 5233123 w 5271223"/>
                <a:gd name="connsiteY109" fmla="*/ 2769285 h 3251885"/>
                <a:gd name="connsiteX110" fmla="*/ 5195023 w 5271223"/>
                <a:gd name="connsiteY110" fmla="*/ 2794685 h 3251885"/>
                <a:gd name="connsiteX111" fmla="*/ 5182323 w 5271223"/>
                <a:gd name="connsiteY111" fmla="*/ 2832785 h 3251885"/>
                <a:gd name="connsiteX112" fmla="*/ 5169623 w 5271223"/>
                <a:gd name="connsiteY112" fmla="*/ 3035985 h 3251885"/>
                <a:gd name="connsiteX113" fmla="*/ 5118823 w 5271223"/>
                <a:gd name="connsiteY113" fmla="*/ 3061385 h 3251885"/>
                <a:gd name="connsiteX114" fmla="*/ 4941023 w 5271223"/>
                <a:gd name="connsiteY114" fmla="*/ 3074085 h 3251885"/>
                <a:gd name="connsiteX115" fmla="*/ 4877523 w 5271223"/>
                <a:gd name="connsiteY115" fmla="*/ 3035985 h 3251885"/>
                <a:gd name="connsiteX116" fmla="*/ 4839423 w 5271223"/>
                <a:gd name="connsiteY116" fmla="*/ 3061385 h 3251885"/>
                <a:gd name="connsiteX117" fmla="*/ 4775923 w 5271223"/>
                <a:gd name="connsiteY117" fmla="*/ 3074085 h 3251885"/>
                <a:gd name="connsiteX118" fmla="*/ 4712423 w 5271223"/>
                <a:gd name="connsiteY118" fmla="*/ 3112185 h 3251885"/>
                <a:gd name="connsiteX119" fmla="*/ 4648923 w 5271223"/>
                <a:gd name="connsiteY119" fmla="*/ 3226485 h 3251885"/>
                <a:gd name="connsiteX120" fmla="*/ 4598123 w 5271223"/>
                <a:gd name="connsiteY120" fmla="*/ 3213785 h 3251885"/>
                <a:gd name="connsiteX121" fmla="*/ 4509223 w 5271223"/>
                <a:gd name="connsiteY121" fmla="*/ 3175685 h 3251885"/>
                <a:gd name="connsiteX122" fmla="*/ 4445723 w 5271223"/>
                <a:gd name="connsiteY122" fmla="*/ 3188385 h 3251885"/>
                <a:gd name="connsiteX123" fmla="*/ 4394923 w 5271223"/>
                <a:gd name="connsiteY123" fmla="*/ 3150285 h 3251885"/>
                <a:gd name="connsiteX124" fmla="*/ 4356823 w 5271223"/>
                <a:gd name="connsiteY124" fmla="*/ 3124885 h 3251885"/>
                <a:gd name="connsiteX125" fmla="*/ 4280623 w 5271223"/>
                <a:gd name="connsiteY125" fmla="*/ 3137585 h 3251885"/>
                <a:gd name="connsiteX126" fmla="*/ 4267923 w 5271223"/>
                <a:gd name="connsiteY126" fmla="*/ 3099485 h 3251885"/>
                <a:gd name="connsiteX127" fmla="*/ 4191723 w 5271223"/>
                <a:gd name="connsiteY127" fmla="*/ 3112185 h 3251885"/>
                <a:gd name="connsiteX128" fmla="*/ 4153623 w 5271223"/>
                <a:gd name="connsiteY128" fmla="*/ 3137585 h 3251885"/>
                <a:gd name="connsiteX129" fmla="*/ 3963123 w 5271223"/>
                <a:gd name="connsiteY129" fmla="*/ 3112185 h 3251885"/>
                <a:gd name="connsiteX130" fmla="*/ 3899623 w 5271223"/>
                <a:gd name="connsiteY130" fmla="*/ 3086785 h 3251885"/>
                <a:gd name="connsiteX131" fmla="*/ 3861523 w 5271223"/>
                <a:gd name="connsiteY131" fmla="*/ 3061385 h 3251885"/>
                <a:gd name="connsiteX132" fmla="*/ 3823423 w 5271223"/>
                <a:gd name="connsiteY132" fmla="*/ 3074085 h 3251885"/>
                <a:gd name="connsiteX133" fmla="*/ 3569423 w 5271223"/>
                <a:gd name="connsiteY133" fmla="*/ 3099485 h 3251885"/>
                <a:gd name="connsiteX134" fmla="*/ 3518623 w 5271223"/>
                <a:gd name="connsiteY134" fmla="*/ 3112185 h 3251885"/>
                <a:gd name="connsiteX135" fmla="*/ 3442423 w 5271223"/>
                <a:gd name="connsiteY135" fmla="*/ 3074085 h 3251885"/>
                <a:gd name="connsiteX136" fmla="*/ 3328123 w 5271223"/>
                <a:gd name="connsiteY136" fmla="*/ 3086785 h 3251885"/>
                <a:gd name="connsiteX137" fmla="*/ 3277323 w 5271223"/>
                <a:gd name="connsiteY137" fmla="*/ 2972485 h 3251885"/>
                <a:gd name="connsiteX138" fmla="*/ 3251923 w 5271223"/>
                <a:gd name="connsiteY138" fmla="*/ 2896285 h 3251885"/>
                <a:gd name="connsiteX139" fmla="*/ 3239223 w 5271223"/>
                <a:gd name="connsiteY139" fmla="*/ 2934385 h 3251885"/>
                <a:gd name="connsiteX140" fmla="*/ 3226523 w 5271223"/>
                <a:gd name="connsiteY140" fmla="*/ 2985185 h 3251885"/>
                <a:gd name="connsiteX141" fmla="*/ 3175723 w 5271223"/>
                <a:gd name="connsiteY141" fmla="*/ 3175685 h 3251885"/>
                <a:gd name="connsiteX142" fmla="*/ 3112223 w 5271223"/>
                <a:gd name="connsiteY142" fmla="*/ 3162985 h 3251885"/>
                <a:gd name="connsiteX143" fmla="*/ 3023323 w 5271223"/>
                <a:gd name="connsiteY143" fmla="*/ 3099485 h 3251885"/>
                <a:gd name="connsiteX144" fmla="*/ 2985223 w 5271223"/>
                <a:gd name="connsiteY144" fmla="*/ 3086785 h 3251885"/>
                <a:gd name="connsiteX145" fmla="*/ 2921723 w 5271223"/>
                <a:gd name="connsiteY145" fmla="*/ 3099485 h 3251885"/>
                <a:gd name="connsiteX146" fmla="*/ 2896323 w 5271223"/>
                <a:gd name="connsiteY146" fmla="*/ 3137585 h 3251885"/>
                <a:gd name="connsiteX147" fmla="*/ 2820765 w 5271223"/>
                <a:gd name="connsiteY147" fmla="*/ 3168826 h 3251885"/>
                <a:gd name="connsiteX148" fmla="*/ 2756623 w 5271223"/>
                <a:gd name="connsiteY148" fmla="*/ 3162985 h 3251885"/>
                <a:gd name="connsiteX149" fmla="*/ 2693123 w 5271223"/>
                <a:gd name="connsiteY149" fmla="*/ 3137585 h 3251885"/>
                <a:gd name="connsiteX150" fmla="*/ 2591523 w 5271223"/>
                <a:gd name="connsiteY150" fmla="*/ 3099485 h 3251885"/>
                <a:gd name="connsiteX151" fmla="*/ 2553423 w 5271223"/>
                <a:gd name="connsiteY151" fmla="*/ 3074085 h 3251885"/>
                <a:gd name="connsiteX152" fmla="*/ 2312123 w 5271223"/>
                <a:gd name="connsiteY152" fmla="*/ 3061385 h 3251885"/>
                <a:gd name="connsiteX153" fmla="*/ 2172423 w 5271223"/>
                <a:gd name="connsiteY153" fmla="*/ 3086785 h 3251885"/>
                <a:gd name="connsiteX154" fmla="*/ 2147023 w 5271223"/>
                <a:gd name="connsiteY154" fmla="*/ 3124885 h 3251885"/>
                <a:gd name="connsiteX155" fmla="*/ 2096223 w 5271223"/>
                <a:gd name="connsiteY155" fmla="*/ 3150285 h 3251885"/>
                <a:gd name="connsiteX156" fmla="*/ 1943823 w 5271223"/>
                <a:gd name="connsiteY156" fmla="*/ 3175685 h 3251885"/>
                <a:gd name="connsiteX157" fmla="*/ 1918423 w 5271223"/>
                <a:gd name="connsiteY157" fmla="*/ 3213785 h 3251885"/>
                <a:gd name="connsiteX158" fmla="*/ 1880323 w 5271223"/>
                <a:gd name="connsiteY158" fmla="*/ 3188385 h 3251885"/>
                <a:gd name="connsiteX159" fmla="*/ 1816823 w 5271223"/>
                <a:gd name="connsiteY159" fmla="*/ 3162985 h 3251885"/>
                <a:gd name="connsiteX160" fmla="*/ 1639023 w 5271223"/>
                <a:gd name="connsiteY160" fmla="*/ 3112185 h 3251885"/>
                <a:gd name="connsiteX161" fmla="*/ 1435823 w 5271223"/>
                <a:gd name="connsiteY161" fmla="*/ 3099485 h 3251885"/>
                <a:gd name="connsiteX162" fmla="*/ 1346923 w 5271223"/>
                <a:gd name="connsiteY162" fmla="*/ 3074085 h 3251885"/>
                <a:gd name="connsiteX163" fmla="*/ 1283423 w 5271223"/>
                <a:gd name="connsiteY163" fmla="*/ 2997885 h 3251885"/>
                <a:gd name="connsiteX164" fmla="*/ 1207223 w 5271223"/>
                <a:gd name="connsiteY164" fmla="*/ 2985185 h 3251885"/>
                <a:gd name="connsiteX165" fmla="*/ 1169123 w 5271223"/>
                <a:gd name="connsiteY165" fmla="*/ 2997885 h 3251885"/>
                <a:gd name="connsiteX166" fmla="*/ 1118323 w 5271223"/>
                <a:gd name="connsiteY166" fmla="*/ 3010585 h 3251885"/>
                <a:gd name="connsiteX167" fmla="*/ 1054823 w 5271223"/>
                <a:gd name="connsiteY167" fmla="*/ 3099485 h 3251885"/>
                <a:gd name="connsiteX168" fmla="*/ 1042123 w 5271223"/>
                <a:gd name="connsiteY168" fmla="*/ 3162985 h 3251885"/>
                <a:gd name="connsiteX169" fmla="*/ 1016723 w 5271223"/>
                <a:gd name="connsiteY169" fmla="*/ 3201085 h 3251885"/>
                <a:gd name="connsiteX170" fmla="*/ 991323 w 5271223"/>
                <a:gd name="connsiteY170" fmla="*/ 3251885 h 3251885"/>
                <a:gd name="connsiteX171" fmla="*/ 965923 w 5271223"/>
                <a:gd name="connsiteY171" fmla="*/ 3201085 h 3251885"/>
                <a:gd name="connsiteX172" fmla="*/ 915123 w 5271223"/>
                <a:gd name="connsiteY172" fmla="*/ 3023285 h 3251885"/>
                <a:gd name="connsiteX173" fmla="*/ 877023 w 5271223"/>
                <a:gd name="connsiteY173" fmla="*/ 3048685 h 3251885"/>
                <a:gd name="connsiteX174" fmla="*/ 711923 w 5271223"/>
                <a:gd name="connsiteY174" fmla="*/ 3048685 h 3251885"/>
                <a:gd name="connsiteX175" fmla="*/ 648423 w 5271223"/>
                <a:gd name="connsiteY175" fmla="*/ 3061385 h 3251885"/>
                <a:gd name="connsiteX176" fmla="*/ 623023 w 5271223"/>
                <a:gd name="connsiteY176" fmla="*/ 3099485 h 3251885"/>
                <a:gd name="connsiteX177" fmla="*/ 584923 w 5271223"/>
                <a:gd name="connsiteY177" fmla="*/ 3074085 h 3251885"/>
                <a:gd name="connsiteX178" fmla="*/ 483323 w 5271223"/>
                <a:gd name="connsiteY178" fmla="*/ 3023285 h 3251885"/>
                <a:gd name="connsiteX179" fmla="*/ 394423 w 5271223"/>
                <a:gd name="connsiteY179" fmla="*/ 2972485 h 3251885"/>
                <a:gd name="connsiteX180" fmla="*/ 330923 w 5271223"/>
                <a:gd name="connsiteY180" fmla="*/ 3035985 h 3251885"/>
                <a:gd name="connsiteX181" fmla="*/ 292823 w 5271223"/>
                <a:gd name="connsiteY181" fmla="*/ 3048685 h 3251885"/>
                <a:gd name="connsiteX182" fmla="*/ 178523 w 5271223"/>
                <a:gd name="connsiteY182" fmla="*/ 3048685 h 3251885"/>
                <a:gd name="connsiteX183" fmla="*/ 153123 w 5271223"/>
                <a:gd name="connsiteY183" fmla="*/ 3086785 h 3251885"/>
                <a:gd name="connsiteX184" fmla="*/ 127723 w 5271223"/>
                <a:gd name="connsiteY184" fmla="*/ 3048685 h 3251885"/>
                <a:gd name="connsiteX185" fmla="*/ 127723 w 5271223"/>
                <a:gd name="connsiteY185" fmla="*/ 2858185 h 3251885"/>
                <a:gd name="connsiteX186" fmla="*/ 191223 w 5271223"/>
                <a:gd name="connsiteY186" fmla="*/ 2820085 h 3251885"/>
                <a:gd name="connsiteX187" fmla="*/ 242023 w 5271223"/>
                <a:gd name="connsiteY187" fmla="*/ 2807385 h 3251885"/>
                <a:gd name="connsiteX188" fmla="*/ 280123 w 5271223"/>
                <a:gd name="connsiteY188" fmla="*/ 2794685 h 3251885"/>
                <a:gd name="connsiteX189" fmla="*/ 305523 w 5271223"/>
                <a:gd name="connsiteY189" fmla="*/ 2756585 h 3251885"/>
                <a:gd name="connsiteX190" fmla="*/ 267423 w 5271223"/>
                <a:gd name="connsiteY190" fmla="*/ 2743885 h 3251885"/>
                <a:gd name="connsiteX191" fmla="*/ 242023 w 5271223"/>
                <a:gd name="connsiteY191" fmla="*/ 2705785 h 3251885"/>
                <a:gd name="connsiteX192" fmla="*/ 203923 w 5271223"/>
                <a:gd name="connsiteY192" fmla="*/ 2680385 h 3251885"/>
                <a:gd name="connsiteX193" fmla="*/ 165823 w 5271223"/>
                <a:gd name="connsiteY193" fmla="*/ 2642285 h 3251885"/>
                <a:gd name="connsiteX194" fmla="*/ 89623 w 5271223"/>
                <a:gd name="connsiteY194" fmla="*/ 2591485 h 3251885"/>
                <a:gd name="connsiteX195" fmla="*/ 115023 w 5271223"/>
                <a:gd name="connsiteY195" fmla="*/ 2553385 h 3251885"/>
                <a:gd name="connsiteX196" fmla="*/ 153123 w 5271223"/>
                <a:gd name="connsiteY196" fmla="*/ 2464485 h 3251885"/>
                <a:gd name="connsiteX197" fmla="*/ 127723 w 5271223"/>
                <a:gd name="connsiteY197" fmla="*/ 2261285 h 3251885"/>
                <a:gd name="connsiteX198" fmla="*/ 64223 w 5271223"/>
                <a:gd name="connsiteY198" fmla="*/ 2248585 h 3251885"/>
                <a:gd name="connsiteX199" fmla="*/ 51523 w 5271223"/>
                <a:gd name="connsiteY199" fmla="*/ 2210485 h 3251885"/>
                <a:gd name="connsiteX200" fmla="*/ 127723 w 5271223"/>
                <a:gd name="connsiteY200" fmla="*/ 2134285 h 3251885"/>
                <a:gd name="connsiteX201" fmla="*/ 153123 w 5271223"/>
                <a:gd name="connsiteY201" fmla="*/ 2096185 h 3251885"/>
                <a:gd name="connsiteX202" fmla="*/ 140423 w 5271223"/>
                <a:gd name="connsiteY202" fmla="*/ 1981885 h 3251885"/>
                <a:gd name="connsiteX203" fmla="*/ 102323 w 5271223"/>
                <a:gd name="connsiteY203" fmla="*/ 1931085 h 3251885"/>
                <a:gd name="connsiteX204" fmla="*/ 89623 w 5271223"/>
                <a:gd name="connsiteY204" fmla="*/ 1892985 h 3251885"/>
                <a:gd name="connsiteX205" fmla="*/ 102323 w 5271223"/>
                <a:gd name="connsiteY205" fmla="*/ 1727885 h 3251885"/>
                <a:gd name="connsiteX206" fmla="*/ 127723 w 5271223"/>
                <a:gd name="connsiteY206" fmla="*/ 1689785 h 3251885"/>
                <a:gd name="connsiteX207" fmla="*/ 140423 w 5271223"/>
                <a:gd name="connsiteY207" fmla="*/ 1588185 h 3251885"/>
                <a:gd name="connsiteX208" fmla="*/ 191223 w 5271223"/>
                <a:gd name="connsiteY208" fmla="*/ 1575485 h 3251885"/>
                <a:gd name="connsiteX209" fmla="*/ 141806 w 5271223"/>
                <a:gd name="connsiteY209" fmla="*/ 1495288 h 3251885"/>
                <a:gd name="connsiteX210" fmla="*/ 191223 w 5271223"/>
                <a:gd name="connsiteY210" fmla="*/ 1384985 h 3251885"/>
                <a:gd name="connsiteX211" fmla="*/ 165823 w 5271223"/>
                <a:gd name="connsiteY211" fmla="*/ 1346885 h 3251885"/>
                <a:gd name="connsiteX212" fmla="*/ 140423 w 5271223"/>
                <a:gd name="connsiteY212" fmla="*/ 1257985 h 3251885"/>
                <a:gd name="connsiteX213" fmla="*/ 89623 w 5271223"/>
                <a:gd name="connsiteY213" fmla="*/ 1207185 h 3251885"/>
                <a:gd name="connsiteX214" fmla="*/ 102323 w 5271223"/>
                <a:gd name="connsiteY214" fmla="*/ 1169085 h 3251885"/>
                <a:gd name="connsiteX215" fmla="*/ 267423 w 5271223"/>
                <a:gd name="connsiteY215" fmla="*/ 1118285 h 3251885"/>
                <a:gd name="connsiteX216" fmla="*/ 242023 w 5271223"/>
                <a:gd name="connsiteY216" fmla="*/ 1080185 h 3251885"/>
                <a:gd name="connsiteX217" fmla="*/ 229323 w 5271223"/>
                <a:gd name="connsiteY217" fmla="*/ 1003985 h 3251885"/>
                <a:gd name="connsiteX218" fmla="*/ 130435 w 5271223"/>
                <a:gd name="connsiteY218" fmla="*/ 945037 h 3251885"/>
                <a:gd name="connsiteX219" fmla="*/ 70930 w 5271223"/>
                <a:gd name="connsiteY219" fmla="*/ 889414 h 3251885"/>
                <a:gd name="connsiteX220" fmla="*/ 11425 w 5271223"/>
                <a:gd name="connsiteY220" fmla="*/ 847511 h 3251885"/>
                <a:gd name="connsiteX221" fmla="*/ 64223 w 5271223"/>
                <a:gd name="connsiteY221" fmla="*/ 813485 h 3251885"/>
                <a:gd name="connsiteX222" fmla="*/ 153123 w 5271223"/>
                <a:gd name="connsiteY222" fmla="*/ 800785 h 3251885"/>
                <a:gd name="connsiteX223" fmla="*/ 191223 w 5271223"/>
                <a:gd name="connsiteY223" fmla="*/ 788085 h 3251885"/>
                <a:gd name="connsiteX224" fmla="*/ 199784 w 5271223"/>
                <a:gd name="connsiteY224" fmla="*/ 754059 h 3251885"/>
                <a:gd name="connsiteX225" fmla="*/ 247302 w 5271223"/>
                <a:gd name="connsiteY225" fmla="*/ 749237 h 3251885"/>
                <a:gd name="connsiteX226" fmla="*/ 225255 w 5271223"/>
                <a:gd name="connsiteY226" fmla="*/ 717996 h 3251885"/>
                <a:gd name="connsiteX227" fmla="*/ 167106 w 5271223"/>
                <a:gd name="connsiteY227" fmla="*/ 687774 h 3251885"/>
                <a:gd name="connsiteX228" fmla="*/ 108958 w 5271223"/>
                <a:gd name="connsiteY228" fmla="*/ 628078 h 3251885"/>
                <a:gd name="connsiteX229" fmla="*/ 153123 w 5271223"/>
                <a:gd name="connsiteY229" fmla="*/ 584885 h 3251885"/>
                <a:gd name="connsiteX230" fmla="*/ 165823 w 5271223"/>
                <a:gd name="connsiteY230" fmla="*/ 546785 h 3251885"/>
                <a:gd name="connsiteX231" fmla="*/ 115665 w 5271223"/>
                <a:gd name="connsiteY231" fmla="*/ 504611 h 3251885"/>
                <a:gd name="connsiteX232" fmla="*/ 79563 w 5271223"/>
                <a:gd name="connsiteY232" fmla="*/ 432215 h 3251885"/>
                <a:gd name="connsiteX233" fmla="*/ 119019 w 5271223"/>
                <a:gd name="connsiteY233" fmla="*/ 386237 h 3251885"/>
                <a:gd name="connsiteX234" fmla="*/ 78921 w 5271223"/>
                <a:gd name="connsiteY234" fmla="*/ 335436 h 3251885"/>
                <a:gd name="connsiteX235" fmla="*/ 108388 w 5271223"/>
                <a:gd name="connsiteY235" fmla="*/ 304196 h 3251885"/>
                <a:gd name="connsiteX236" fmla="*/ 70288 w 5271223"/>
                <a:gd name="connsiteY236" fmla="*/ 261274 h 3251885"/>
                <a:gd name="connsiteX237" fmla="*/ 62316 w 5271223"/>
                <a:gd name="connsiteY237" fmla="*/ 209842 h 3251885"/>
                <a:gd name="connsiteX238" fmla="*/ 47600 w 5271223"/>
                <a:gd name="connsiteY238" fmla="*/ 165785 h 3251885"/>
                <a:gd name="connsiteX239" fmla="*/ 49597 w 5271223"/>
                <a:gd name="connsiteY239" fmla="*/ 151048 h 3251885"/>
                <a:gd name="connsiteX240" fmla="*/ 2079 w 5271223"/>
                <a:gd name="connsiteY240" fmla="*/ 109144 h 3251885"/>
                <a:gd name="connsiteX241" fmla="*/ 64223 w 5271223"/>
                <a:gd name="connsiteY241" fmla="*/ 102285 h 3251885"/>
                <a:gd name="connsiteX242" fmla="*/ 78992 w 5271223"/>
                <a:gd name="connsiteY242" fmla="*/ 69007 h 3251885"/>
                <a:gd name="connsiteX0" fmla="*/ 78992 w 5271223"/>
                <a:gd name="connsiteY0" fmla="*/ 69007 h 3251885"/>
                <a:gd name="connsiteX1" fmla="*/ 100397 w 5271223"/>
                <a:gd name="connsiteY1" fmla="*/ 121573 h 3251885"/>
                <a:gd name="connsiteX2" fmla="*/ 149128 w 5271223"/>
                <a:gd name="connsiteY2" fmla="*/ 94678 h 3251885"/>
                <a:gd name="connsiteX3" fmla="*/ 208632 w 5271223"/>
                <a:gd name="connsiteY3" fmla="*/ 122863 h 3251885"/>
                <a:gd name="connsiteX4" fmla="*/ 239384 w 5271223"/>
                <a:gd name="connsiteY4" fmla="*/ 78922 h 3251885"/>
                <a:gd name="connsiteX5" fmla="*/ 327642 w 5271223"/>
                <a:gd name="connsiteY5" fmla="*/ 138619 h 3251885"/>
                <a:gd name="connsiteX6" fmla="*/ 432523 w 5271223"/>
                <a:gd name="connsiteY6" fmla="*/ 140385 h 3251885"/>
                <a:gd name="connsiteX7" fmla="*/ 483323 w 5271223"/>
                <a:gd name="connsiteY7" fmla="*/ 153085 h 3251885"/>
                <a:gd name="connsiteX8" fmla="*/ 559523 w 5271223"/>
                <a:gd name="connsiteY8" fmla="*/ 127685 h 3251885"/>
                <a:gd name="connsiteX9" fmla="*/ 648423 w 5271223"/>
                <a:gd name="connsiteY9" fmla="*/ 114985 h 3251885"/>
                <a:gd name="connsiteX10" fmla="*/ 737323 w 5271223"/>
                <a:gd name="connsiteY10" fmla="*/ 102285 h 3251885"/>
                <a:gd name="connsiteX11" fmla="*/ 851623 w 5271223"/>
                <a:gd name="connsiteY11" fmla="*/ 114985 h 3251885"/>
                <a:gd name="connsiteX12" fmla="*/ 902423 w 5271223"/>
                <a:gd name="connsiteY12" fmla="*/ 191185 h 3251885"/>
                <a:gd name="connsiteX13" fmla="*/ 940523 w 5271223"/>
                <a:gd name="connsiteY13" fmla="*/ 241985 h 3251885"/>
                <a:gd name="connsiteX14" fmla="*/ 978623 w 5271223"/>
                <a:gd name="connsiteY14" fmla="*/ 114985 h 3251885"/>
                <a:gd name="connsiteX15" fmla="*/ 1004023 w 5271223"/>
                <a:gd name="connsiteY15" fmla="*/ 38785 h 3251885"/>
                <a:gd name="connsiteX16" fmla="*/ 1052825 w 5271223"/>
                <a:gd name="connsiteY16" fmla="*/ 26833 h 3251885"/>
                <a:gd name="connsiteX17" fmla="*/ 1105623 w 5271223"/>
                <a:gd name="connsiteY17" fmla="*/ 13385 h 3251885"/>
                <a:gd name="connsiteX18" fmla="*/ 1232623 w 5271223"/>
                <a:gd name="connsiteY18" fmla="*/ 127685 h 3251885"/>
                <a:gd name="connsiteX19" fmla="*/ 1359623 w 5271223"/>
                <a:gd name="connsiteY19" fmla="*/ 114985 h 3251885"/>
                <a:gd name="connsiteX20" fmla="*/ 1397723 w 5271223"/>
                <a:gd name="connsiteY20" fmla="*/ 89585 h 3251885"/>
                <a:gd name="connsiteX21" fmla="*/ 1537423 w 5271223"/>
                <a:gd name="connsiteY21" fmla="*/ 102285 h 3251885"/>
                <a:gd name="connsiteX22" fmla="*/ 1550123 w 5271223"/>
                <a:gd name="connsiteY22" fmla="*/ 64185 h 3251885"/>
                <a:gd name="connsiteX23" fmla="*/ 1600923 w 5271223"/>
                <a:gd name="connsiteY23" fmla="*/ 140385 h 3251885"/>
                <a:gd name="connsiteX24" fmla="*/ 1651723 w 5271223"/>
                <a:gd name="connsiteY24" fmla="*/ 153085 h 3251885"/>
                <a:gd name="connsiteX25" fmla="*/ 1702523 w 5271223"/>
                <a:gd name="connsiteY25" fmla="*/ 114985 h 3251885"/>
                <a:gd name="connsiteX26" fmla="*/ 1753323 w 5271223"/>
                <a:gd name="connsiteY26" fmla="*/ 64185 h 3251885"/>
                <a:gd name="connsiteX27" fmla="*/ 1867623 w 5271223"/>
                <a:gd name="connsiteY27" fmla="*/ 76885 h 3251885"/>
                <a:gd name="connsiteX28" fmla="*/ 1893023 w 5271223"/>
                <a:gd name="connsiteY28" fmla="*/ 127685 h 3251885"/>
                <a:gd name="connsiteX29" fmla="*/ 1956523 w 5271223"/>
                <a:gd name="connsiteY29" fmla="*/ 140385 h 3251885"/>
                <a:gd name="connsiteX30" fmla="*/ 2045423 w 5271223"/>
                <a:gd name="connsiteY30" fmla="*/ 102285 h 3251885"/>
                <a:gd name="connsiteX31" fmla="*/ 2121623 w 5271223"/>
                <a:gd name="connsiteY31" fmla="*/ 89585 h 3251885"/>
                <a:gd name="connsiteX32" fmla="*/ 2274023 w 5271223"/>
                <a:gd name="connsiteY32" fmla="*/ 26085 h 3251885"/>
                <a:gd name="connsiteX33" fmla="*/ 2312123 w 5271223"/>
                <a:gd name="connsiteY33" fmla="*/ 13385 h 3251885"/>
                <a:gd name="connsiteX34" fmla="*/ 2362923 w 5271223"/>
                <a:gd name="connsiteY34" fmla="*/ 89585 h 3251885"/>
                <a:gd name="connsiteX35" fmla="*/ 2477223 w 5271223"/>
                <a:gd name="connsiteY35" fmla="*/ 76885 h 3251885"/>
                <a:gd name="connsiteX36" fmla="*/ 2553423 w 5271223"/>
                <a:gd name="connsiteY36" fmla="*/ 26085 h 3251885"/>
                <a:gd name="connsiteX37" fmla="*/ 2667723 w 5271223"/>
                <a:gd name="connsiteY37" fmla="*/ 13385 h 3251885"/>
                <a:gd name="connsiteX38" fmla="*/ 2705823 w 5271223"/>
                <a:gd name="connsiteY38" fmla="*/ 685 h 3251885"/>
                <a:gd name="connsiteX39" fmla="*/ 2794723 w 5271223"/>
                <a:gd name="connsiteY39" fmla="*/ 76885 h 3251885"/>
                <a:gd name="connsiteX40" fmla="*/ 2883623 w 5271223"/>
                <a:gd name="connsiteY40" fmla="*/ 51485 h 3251885"/>
                <a:gd name="connsiteX41" fmla="*/ 2921723 w 5271223"/>
                <a:gd name="connsiteY41" fmla="*/ 64185 h 3251885"/>
                <a:gd name="connsiteX42" fmla="*/ 2959823 w 5271223"/>
                <a:gd name="connsiteY42" fmla="*/ 51485 h 3251885"/>
                <a:gd name="connsiteX43" fmla="*/ 2997923 w 5271223"/>
                <a:gd name="connsiteY43" fmla="*/ 26085 h 3251885"/>
                <a:gd name="connsiteX44" fmla="*/ 3036023 w 5271223"/>
                <a:gd name="connsiteY44" fmla="*/ 76885 h 3251885"/>
                <a:gd name="connsiteX45" fmla="*/ 3074123 w 5271223"/>
                <a:gd name="connsiteY45" fmla="*/ 102285 h 3251885"/>
                <a:gd name="connsiteX46" fmla="*/ 3150323 w 5271223"/>
                <a:gd name="connsiteY46" fmla="*/ 127685 h 3251885"/>
                <a:gd name="connsiteX47" fmla="*/ 3201123 w 5271223"/>
                <a:gd name="connsiteY47" fmla="*/ 102285 h 3251885"/>
                <a:gd name="connsiteX48" fmla="*/ 3315423 w 5271223"/>
                <a:gd name="connsiteY48" fmla="*/ 127685 h 3251885"/>
                <a:gd name="connsiteX49" fmla="*/ 3442423 w 5271223"/>
                <a:gd name="connsiteY49" fmla="*/ 114985 h 3251885"/>
                <a:gd name="connsiteX50" fmla="*/ 3493223 w 5271223"/>
                <a:gd name="connsiteY50" fmla="*/ 102285 h 3251885"/>
                <a:gd name="connsiteX51" fmla="*/ 3531323 w 5271223"/>
                <a:gd name="connsiteY51" fmla="*/ 64185 h 3251885"/>
                <a:gd name="connsiteX52" fmla="*/ 3544023 w 5271223"/>
                <a:gd name="connsiteY52" fmla="*/ 26085 h 3251885"/>
                <a:gd name="connsiteX53" fmla="*/ 3620223 w 5271223"/>
                <a:gd name="connsiteY53" fmla="*/ 76885 h 3251885"/>
                <a:gd name="connsiteX54" fmla="*/ 3658323 w 5271223"/>
                <a:gd name="connsiteY54" fmla="*/ 178485 h 3251885"/>
                <a:gd name="connsiteX55" fmla="*/ 3683723 w 5271223"/>
                <a:gd name="connsiteY55" fmla="*/ 216585 h 3251885"/>
                <a:gd name="connsiteX56" fmla="*/ 3696423 w 5271223"/>
                <a:gd name="connsiteY56" fmla="*/ 254685 h 3251885"/>
                <a:gd name="connsiteX57" fmla="*/ 3734523 w 5271223"/>
                <a:gd name="connsiteY57" fmla="*/ 280085 h 3251885"/>
                <a:gd name="connsiteX58" fmla="*/ 3772623 w 5271223"/>
                <a:gd name="connsiteY58" fmla="*/ 318185 h 3251885"/>
                <a:gd name="connsiteX59" fmla="*/ 3848823 w 5271223"/>
                <a:gd name="connsiteY59" fmla="*/ 292785 h 3251885"/>
                <a:gd name="connsiteX60" fmla="*/ 3874223 w 5271223"/>
                <a:gd name="connsiteY60" fmla="*/ 343585 h 3251885"/>
                <a:gd name="connsiteX61" fmla="*/ 3899623 w 5271223"/>
                <a:gd name="connsiteY61" fmla="*/ 407085 h 3251885"/>
                <a:gd name="connsiteX62" fmla="*/ 3912323 w 5271223"/>
                <a:gd name="connsiteY62" fmla="*/ 495985 h 3251885"/>
                <a:gd name="connsiteX63" fmla="*/ 3937723 w 5271223"/>
                <a:gd name="connsiteY63" fmla="*/ 364705 h 3251885"/>
                <a:gd name="connsiteX64" fmla="*/ 3988523 w 5271223"/>
                <a:gd name="connsiteY64" fmla="*/ 432485 h 3251885"/>
                <a:gd name="connsiteX65" fmla="*/ 4013923 w 5271223"/>
                <a:gd name="connsiteY65" fmla="*/ 318185 h 3251885"/>
                <a:gd name="connsiteX66" fmla="*/ 4039323 w 5271223"/>
                <a:gd name="connsiteY66" fmla="*/ 254685 h 3251885"/>
                <a:gd name="connsiteX67" fmla="*/ 4052023 w 5271223"/>
                <a:gd name="connsiteY67" fmla="*/ 165785 h 3251885"/>
                <a:gd name="connsiteX68" fmla="*/ 4064723 w 5271223"/>
                <a:gd name="connsiteY68" fmla="*/ 114985 h 3251885"/>
                <a:gd name="connsiteX69" fmla="*/ 4090123 w 5271223"/>
                <a:gd name="connsiteY69" fmla="*/ 153085 h 3251885"/>
                <a:gd name="connsiteX70" fmla="*/ 4166323 w 5271223"/>
                <a:gd name="connsiteY70" fmla="*/ 191185 h 3251885"/>
                <a:gd name="connsiteX71" fmla="*/ 4255223 w 5271223"/>
                <a:gd name="connsiteY71" fmla="*/ 165785 h 3251885"/>
                <a:gd name="connsiteX72" fmla="*/ 4267923 w 5271223"/>
                <a:gd name="connsiteY72" fmla="*/ 127685 h 3251885"/>
                <a:gd name="connsiteX73" fmla="*/ 4306023 w 5271223"/>
                <a:gd name="connsiteY73" fmla="*/ 102285 h 3251885"/>
                <a:gd name="connsiteX74" fmla="*/ 4344123 w 5271223"/>
                <a:gd name="connsiteY74" fmla="*/ 140385 h 3251885"/>
                <a:gd name="connsiteX75" fmla="*/ 4369523 w 5271223"/>
                <a:gd name="connsiteY75" fmla="*/ 178485 h 3251885"/>
                <a:gd name="connsiteX76" fmla="*/ 4407623 w 5271223"/>
                <a:gd name="connsiteY76" fmla="*/ 102285 h 3251885"/>
                <a:gd name="connsiteX77" fmla="*/ 4445723 w 5271223"/>
                <a:gd name="connsiteY77" fmla="*/ 89585 h 3251885"/>
                <a:gd name="connsiteX78" fmla="*/ 4521923 w 5271223"/>
                <a:gd name="connsiteY78" fmla="*/ 114985 h 3251885"/>
                <a:gd name="connsiteX79" fmla="*/ 4636223 w 5271223"/>
                <a:gd name="connsiteY79" fmla="*/ 127685 h 3251885"/>
                <a:gd name="connsiteX80" fmla="*/ 4661623 w 5271223"/>
                <a:gd name="connsiteY80" fmla="*/ 178485 h 3251885"/>
                <a:gd name="connsiteX81" fmla="*/ 4725123 w 5271223"/>
                <a:gd name="connsiteY81" fmla="*/ 280085 h 3251885"/>
                <a:gd name="connsiteX82" fmla="*/ 4801323 w 5271223"/>
                <a:gd name="connsiteY82" fmla="*/ 267385 h 3251885"/>
                <a:gd name="connsiteX83" fmla="*/ 4839423 w 5271223"/>
                <a:gd name="connsiteY83" fmla="*/ 254685 h 3251885"/>
                <a:gd name="connsiteX84" fmla="*/ 4890223 w 5271223"/>
                <a:gd name="connsiteY84" fmla="*/ 267385 h 3251885"/>
                <a:gd name="connsiteX85" fmla="*/ 4991823 w 5271223"/>
                <a:gd name="connsiteY85" fmla="*/ 292785 h 3251885"/>
                <a:gd name="connsiteX86" fmla="*/ 5042623 w 5271223"/>
                <a:gd name="connsiteY86" fmla="*/ 661085 h 3251885"/>
                <a:gd name="connsiteX87" fmla="*/ 5106123 w 5271223"/>
                <a:gd name="connsiteY87" fmla="*/ 711885 h 3251885"/>
                <a:gd name="connsiteX88" fmla="*/ 5245823 w 5271223"/>
                <a:gd name="connsiteY88" fmla="*/ 788085 h 3251885"/>
                <a:gd name="connsiteX89" fmla="*/ 5207723 w 5271223"/>
                <a:gd name="connsiteY89" fmla="*/ 864285 h 3251885"/>
                <a:gd name="connsiteX90" fmla="*/ 5220423 w 5271223"/>
                <a:gd name="connsiteY90" fmla="*/ 940485 h 3251885"/>
                <a:gd name="connsiteX91" fmla="*/ 5233123 w 5271223"/>
                <a:gd name="connsiteY91" fmla="*/ 1194485 h 3251885"/>
                <a:gd name="connsiteX92" fmla="*/ 5207723 w 5271223"/>
                <a:gd name="connsiteY92" fmla="*/ 1270685 h 3251885"/>
                <a:gd name="connsiteX93" fmla="*/ 5195023 w 5271223"/>
                <a:gd name="connsiteY93" fmla="*/ 1359585 h 3251885"/>
                <a:gd name="connsiteX94" fmla="*/ 5245823 w 5271223"/>
                <a:gd name="connsiteY94" fmla="*/ 1435785 h 3251885"/>
                <a:gd name="connsiteX95" fmla="*/ 5271223 w 5271223"/>
                <a:gd name="connsiteY95" fmla="*/ 1473885 h 3251885"/>
                <a:gd name="connsiteX96" fmla="*/ 5258523 w 5271223"/>
                <a:gd name="connsiteY96" fmla="*/ 1715185 h 3251885"/>
                <a:gd name="connsiteX97" fmla="*/ 5245823 w 5271223"/>
                <a:gd name="connsiteY97" fmla="*/ 1753285 h 3251885"/>
                <a:gd name="connsiteX98" fmla="*/ 5207723 w 5271223"/>
                <a:gd name="connsiteY98" fmla="*/ 1778685 h 3251885"/>
                <a:gd name="connsiteX99" fmla="*/ 5195023 w 5271223"/>
                <a:gd name="connsiteY99" fmla="*/ 1816785 h 3251885"/>
                <a:gd name="connsiteX100" fmla="*/ 5233123 w 5271223"/>
                <a:gd name="connsiteY100" fmla="*/ 1905685 h 3251885"/>
                <a:gd name="connsiteX101" fmla="*/ 5220423 w 5271223"/>
                <a:gd name="connsiteY101" fmla="*/ 1994585 h 3251885"/>
                <a:gd name="connsiteX102" fmla="*/ 5195023 w 5271223"/>
                <a:gd name="connsiteY102" fmla="*/ 2070785 h 3251885"/>
                <a:gd name="connsiteX103" fmla="*/ 5195023 w 5271223"/>
                <a:gd name="connsiteY103" fmla="*/ 2350185 h 3251885"/>
                <a:gd name="connsiteX104" fmla="*/ 5169623 w 5271223"/>
                <a:gd name="connsiteY104" fmla="*/ 2426385 h 3251885"/>
                <a:gd name="connsiteX105" fmla="*/ 5220423 w 5271223"/>
                <a:gd name="connsiteY105" fmla="*/ 2477185 h 3251885"/>
                <a:gd name="connsiteX106" fmla="*/ 5258523 w 5271223"/>
                <a:gd name="connsiteY106" fmla="*/ 2502585 h 3251885"/>
                <a:gd name="connsiteX107" fmla="*/ 5245823 w 5271223"/>
                <a:gd name="connsiteY107" fmla="*/ 2566085 h 3251885"/>
                <a:gd name="connsiteX108" fmla="*/ 5220423 w 5271223"/>
                <a:gd name="connsiteY108" fmla="*/ 2642285 h 3251885"/>
                <a:gd name="connsiteX109" fmla="*/ 5233123 w 5271223"/>
                <a:gd name="connsiteY109" fmla="*/ 2769285 h 3251885"/>
                <a:gd name="connsiteX110" fmla="*/ 5195023 w 5271223"/>
                <a:gd name="connsiteY110" fmla="*/ 2794685 h 3251885"/>
                <a:gd name="connsiteX111" fmla="*/ 5182323 w 5271223"/>
                <a:gd name="connsiteY111" fmla="*/ 2832785 h 3251885"/>
                <a:gd name="connsiteX112" fmla="*/ 5169623 w 5271223"/>
                <a:gd name="connsiteY112" fmla="*/ 3035985 h 3251885"/>
                <a:gd name="connsiteX113" fmla="*/ 5118823 w 5271223"/>
                <a:gd name="connsiteY113" fmla="*/ 3061385 h 3251885"/>
                <a:gd name="connsiteX114" fmla="*/ 4941023 w 5271223"/>
                <a:gd name="connsiteY114" fmla="*/ 3074085 h 3251885"/>
                <a:gd name="connsiteX115" fmla="*/ 4877523 w 5271223"/>
                <a:gd name="connsiteY115" fmla="*/ 3035985 h 3251885"/>
                <a:gd name="connsiteX116" fmla="*/ 4839423 w 5271223"/>
                <a:gd name="connsiteY116" fmla="*/ 3061385 h 3251885"/>
                <a:gd name="connsiteX117" fmla="*/ 4775923 w 5271223"/>
                <a:gd name="connsiteY117" fmla="*/ 3074085 h 3251885"/>
                <a:gd name="connsiteX118" fmla="*/ 4712423 w 5271223"/>
                <a:gd name="connsiteY118" fmla="*/ 3112185 h 3251885"/>
                <a:gd name="connsiteX119" fmla="*/ 4648923 w 5271223"/>
                <a:gd name="connsiteY119" fmla="*/ 3226485 h 3251885"/>
                <a:gd name="connsiteX120" fmla="*/ 4598123 w 5271223"/>
                <a:gd name="connsiteY120" fmla="*/ 3213785 h 3251885"/>
                <a:gd name="connsiteX121" fmla="*/ 4509223 w 5271223"/>
                <a:gd name="connsiteY121" fmla="*/ 3175685 h 3251885"/>
                <a:gd name="connsiteX122" fmla="*/ 4445723 w 5271223"/>
                <a:gd name="connsiteY122" fmla="*/ 3188385 h 3251885"/>
                <a:gd name="connsiteX123" fmla="*/ 4394923 w 5271223"/>
                <a:gd name="connsiteY123" fmla="*/ 3150285 h 3251885"/>
                <a:gd name="connsiteX124" fmla="*/ 4356823 w 5271223"/>
                <a:gd name="connsiteY124" fmla="*/ 3124885 h 3251885"/>
                <a:gd name="connsiteX125" fmla="*/ 4280623 w 5271223"/>
                <a:gd name="connsiteY125" fmla="*/ 3137585 h 3251885"/>
                <a:gd name="connsiteX126" fmla="*/ 4267923 w 5271223"/>
                <a:gd name="connsiteY126" fmla="*/ 3099485 h 3251885"/>
                <a:gd name="connsiteX127" fmla="*/ 4191723 w 5271223"/>
                <a:gd name="connsiteY127" fmla="*/ 3112185 h 3251885"/>
                <a:gd name="connsiteX128" fmla="*/ 4153623 w 5271223"/>
                <a:gd name="connsiteY128" fmla="*/ 3137585 h 3251885"/>
                <a:gd name="connsiteX129" fmla="*/ 3963123 w 5271223"/>
                <a:gd name="connsiteY129" fmla="*/ 3112185 h 3251885"/>
                <a:gd name="connsiteX130" fmla="*/ 3899623 w 5271223"/>
                <a:gd name="connsiteY130" fmla="*/ 3086785 h 3251885"/>
                <a:gd name="connsiteX131" fmla="*/ 3861523 w 5271223"/>
                <a:gd name="connsiteY131" fmla="*/ 3061385 h 3251885"/>
                <a:gd name="connsiteX132" fmla="*/ 3823423 w 5271223"/>
                <a:gd name="connsiteY132" fmla="*/ 3074085 h 3251885"/>
                <a:gd name="connsiteX133" fmla="*/ 3569423 w 5271223"/>
                <a:gd name="connsiteY133" fmla="*/ 3099485 h 3251885"/>
                <a:gd name="connsiteX134" fmla="*/ 3518623 w 5271223"/>
                <a:gd name="connsiteY134" fmla="*/ 3112185 h 3251885"/>
                <a:gd name="connsiteX135" fmla="*/ 3442423 w 5271223"/>
                <a:gd name="connsiteY135" fmla="*/ 3074085 h 3251885"/>
                <a:gd name="connsiteX136" fmla="*/ 3328123 w 5271223"/>
                <a:gd name="connsiteY136" fmla="*/ 3086785 h 3251885"/>
                <a:gd name="connsiteX137" fmla="*/ 3277323 w 5271223"/>
                <a:gd name="connsiteY137" fmla="*/ 2972485 h 3251885"/>
                <a:gd name="connsiteX138" fmla="*/ 3251923 w 5271223"/>
                <a:gd name="connsiteY138" fmla="*/ 2896285 h 3251885"/>
                <a:gd name="connsiteX139" fmla="*/ 3239223 w 5271223"/>
                <a:gd name="connsiteY139" fmla="*/ 2934385 h 3251885"/>
                <a:gd name="connsiteX140" fmla="*/ 3226523 w 5271223"/>
                <a:gd name="connsiteY140" fmla="*/ 2985185 h 3251885"/>
                <a:gd name="connsiteX141" fmla="*/ 3175723 w 5271223"/>
                <a:gd name="connsiteY141" fmla="*/ 3175685 h 3251885"/>
                <a:gd name="connsiteX142" fmla="*/ 3112223 w 5271223"/>
                <a:gd name="connsiteY142" fmla="*/ 3162985 h 3251885"/>
                <a:gd name="connsiteX143" fmla="*/ 3023323 w 5271223"/>
                <a:gd name="connsiteY143" fmla="*/ 3099485 h 3251885"/>
                <a:gd name="connsiteX144" fmla="*/ 2985223 w 5271223"/>
                <a:gd name="connsiteY144" fmla="*/ 3086785 h 3251885"/>
                <a:gd name="connsiteX145" fmla="*/ 2921723 w 5271223"/>
                <a:gd name="connsiteY145" fmla="*/ 3099485 h 3251885"/>
                <a:gd name="connsiteX146" fmla="*/ 2896323 w 5271223"/>
                <a:gd name="connsiteY146" fmla="*/ 3137585 h 3251885"/>
                <a:gd name="connsiteX147" fmla="*/ 2820765 w 5271223"/>
                <a:gd name="connsiteY147" fmla="*/ 3168826 h 3251885"/>
                <a:gd name="connsiteX148" fmla="*/ 2756623 w 5271223"/>
                <a:gd name="connsiteY148" fmla="*/ 3162985 h 3251885"/>
                <a:gd name="connsiteX149" fmla="*/ 2693123 w 5271223"/>
                <a:gd name="connsiteY149" fmla="*/ 3137585 h 3251885"/>
                <a:gd name="connsiteX150" fmla="*/ 2591523 w 5271223"/>
                <a:gd name="connsiteY150" fmla="*/ 3099485 h 3251885"/>
                <a:gd name="connsiteX151" fmla="*/ 2553423 w 5271223"/>
                <a:gd name="connsiteY151" fmla="*/ 3074085 h 3251885"/>
                <a:gd name="connsiteX152" fmla="*/ 2312123 w 5271223"/>
                <a:gd name="connsiteY152" fmla="*/ 3061385 h 3251885"/>
                <a:gd name="connsiteX153" fmla="*/ 2172423 w 5271223"/>
                <a:gd name="connsiteY153" fmla="*/ 3086785 h 3251885"/>
                <a:gd name="connsiteX154" fmla="*/ 2147023 w 5271223"/>
                <a:gd name="connsiteY154" fmla="*/ 3124885 h 3251885"/>
                <a:gd name="connsiteX155" fmla="*/ 2096223 w 5271223"/>
                <a:gd name="connsiteY155" fmla="*/ 3150285 h 3251885"/>
                <a:gd name="connsiteX156" fmla="*/ 1943823 w 5271223"/>
                <a:gd name="connsiteY156" fmla="*/ 3175685 h 3251885"/>
                <a:gd name="connsiteX157" fmla="*/ 1918423 w 5271223"/>
                <a:gd name="connsiteY157" fmla="*/ 3213785 h 3251885"/>
                <a:gd name="connsiteX158" fmla="*/ 1880323 w 5271223"/>
                <a:gd name="connsiteY158" fmla="*/ 3188385 h 3251885"/>
                <a:gd name="connsiteX159" fmla="*/ 1816823 w 5271223"/>
                <a:gd name="connsiteY159" fmla="*/ 3162985 h 3251885"/>
                <a:gd name="connsiteX160" fmla="*/ 1639023 w 5271223"/>
                <a:gd name="connsiteY160" fmla="*/ 3112185 h 3251885"/>
                <a:gd name="connsiteX161" fmla="*/ 1435823 w 5271223"/>
                <a:gd name="connsiteY161" fmla="*/ 3099485 h 3251885"/>
                <a:gd name="connsiteX162" fmla="*/ 1346923 w 5271223"/>
                <a:gd name="connsiteY162" fmla="*/ 3074085 h 3251885"/>
                <a:gd name="connsiteX163" fmla="*/ 1283423 w 5271223"/>
                <a:gd name="connsiteY163" fmla="*/ 2997885 h 3251885"/>
                <a:gd name="connsiteX164" fmla="*/ 1207223 w 5271223"/>
                <a:gd name="connsiteY164" fmla="*/ 2985185 h 3251885"/>
                <a:gd name="connsiteX165" fmla="*/ 1169123 w 5271223"/>
                <a:gd name="connsiteY165" fmla="*/ 2997885 h 3251885"/>
                <a:gd name="connsiteX166" fmla="*/ 1118323 w 5271223"/>
                <a:gd name="connsiteY166" fmla="*/ 3010585 h 3251885"/>
                <a:gd name="connsiteX167" fmla="*/ 1054823 w 5271223"/>
                <a:gd name="connsiteY167" fmla="*/ 3099485 h 3251885"/>
                <a:gd name="connsiteX168" fmla="*/ 1042123 w 5271223"/>
                <a:gd name="connsiteY168" fmla="*/ 3162985 h 3251885"/>
                <a:gd name="connsiteX169" fmla="*/ 1016723 w 5271223"/>
                <a:gd name="connsiteY169" fmla="*/ 3201085 h 3251885"/>
                <a:gd name="connsiteX170" fmla="*/ 991323 w 5271223"/>
                <a:gd name="connsiteY170" fmla="*/ 3251885 h 3251885"/>
                <a:gd name="connsiteX171" fmla="*/ 965923 w 5271223"/>
                <a:gd name="connsiteY171" fmla="*/ 3201085 h 3251885"/>
                <a:gd name="connsiteX172" fmla="*/ 915123 w 5271223"/>
                <a:gd name="connsiteY172" fmla="*/ 3023285 h 3251885"/>
                <a:gd name="connsiteX173" fmla="*/ 877023 w 5271223"/>
                <a:gd name="connsiteY173" fmla="*/ 3048685 h 3251885"/>
                <a:gd name="connsiteX174" fmla="*/ 711923 w 5271223"/>
                <a:gd name="connsiteY174" fmla="*/ 3048685 h 3251885"/>
                <a:gd name="connsiteX175" fmla="*/ 648423 w 5271223"/>
                <a:gd name="connsiteY175" fmla="*/ 3061385 h 3251885"/>
                <a:gd name="connsiteX176" fmla="*/ 623023 w 5271223"/>
                <a:gd name="connsiteY176" fmla="*/ 3099485 h 3251885"/>
                <a:gd name="connsiteX177" fmla="*/ 584923 w 5271223"/>
                <a:gd name="connsiteY177" fmla="*/ 3074085 h 3251885"/>
                <a:gd name="connsiteX178" fmla="*/ 483323 w 5271223"/>
                <a:gd name="connsiteY178" fmla="*/ 3023285 h 3251885"/>
                <a:gd name="connsiteX179" fmla="*/ 394423 w 5271223"/>
                <a:gd name="connsiteY179" fmla="*/ 2972485 h 3251885"/>
                <a:gd name="connsiteX180" fmla="*/ 330923 w 5271223"/>
                <a:gd name="connsiteY180" fmla="*/ 3035985 h 3251885"/>
                <a:gd name="connsiteX181" fmla="*/ 292823 w 5271223"/>
                <a:gd name="connsiteY181" fmla="*/ 3048685 h 3251885"/>
                <a:gd name="connsiteX182" fmla="*/ 178523 w 5271223"/>
                <a:gd name="connsiteY182" fmla="*/ 3048685 h 3251885"/>
                <a:gd name="connsiteX183" fmla="*/ 153123 w 5271223"/>
                <a:gd name="connsiteY183" fmla="*/ 3086785 h 3251885"/>
                <a:gd name="connsiteX184" fmla="*/ 127723 w 5271223"/>
                <a:gd name="connsiteY184" fmla="*/ 3048685 h 3251885"/>
                <a:gd name="connsiteX185" fmla="*/ 127723 w 5271223"/>
                <a:gd name="connsiteY185" fmla="*/ 2858185 h 3251885"/>
                <a:gd name="connsiteX186" fmla="*/ 191223 w 5271223"/>
                <a:gd name="connsiteY186" fmla="*/ 2820085 h 3251885"/>
                <a:gd name="connsiteX187" fmla="*/ 242023 w 5271223"/>
                <a:gd name="connsiteY187" fmla="*/ 2807385 h 3251885"/>
                <a:gd name="connsiteX188" fmla="*/ 280123 w 5271223"/>
                <a:gd name="connsiteY188" fmla="*/ 2794685 h 3251885"/>
                <a:gd name="connsiteX189" fmla="*/ 305523 w 5271223"/>
                <a:gd name="connsiteY189" fmla="*/ 2756585 h 3251885"/>
                <a:gd name="connsiteX190" fmla="*/ 267423 w 5271223"/>
                <a:gd name="connsiteY190" fmla="*/ 2743885 h 3251885"/>
                <a:gd name="connsiteX191" fmla="*/ 242023 w 5271223"/>
                <a:gd name="connsiteY191" fmla="*/ 2705785 h 3251885"/>
                <a:gd name="connsiteX192" fmla="*/ 203923 w 5271223"/>
                <a:gd name="connsiteY192" fmla="*/ 2680385 h 3251885"/>
                <a:gd name="connsiteX193" fmla="*/ 165823 w 5271223"/>
                <a:gd name="connsiteY193" fmla="*/ 2642285 h 3251885"/>
                <a:gd name="connsiteX194" fmla="*/ 89623 w 5271223"/>
                <a:gd name="connsiteY194" fmla="*/ 2591485 h 3251885"/>
                <a:gd name="connsiteX195" fmla="*/ 115023 w 5271223"/>
                <a:gd name="connsiteY195" fmla="*/ 2553385 h 3251885"/>
                <a:gd name="connsiteX196" fmla="*/ 153123 w 5271223"/>
                <a:gd name="connsiteY196" fmla="*/ 2464485 h 3251885"/>
                <a:gd name="connsiteX197" fmla="*/ 127723 w 5271223"/>
                <a:gd name="connsiteY197" fmla="*/ 2261285 h 3251885"/>
                <a:gd name="connsiteX198" fmla="*/ 64223 w 5271223"/>
                <a:gd name="connsiteY198" fmla="*/ 2248585 h 3251885"/>
                <a:gd name="connsiteX199" fmla="*/ 51523 w 5271223"/>
                <a:gd name="connsiteY199" fmla="*/ 2210485 h 3251885"/>
                <a:gd name="connsiteX200" fmla="*/ 127723 w 5271223"/>
                <a:gd name="connsiteY200" fmla="*/ 2134285 h 3251885"/>
                <a:gd name="connsiteX201" fmla="*/ 153123 w 5271223"/>
                <a:gd name="connsiteY201" fmla="*/ 2096185 h 3251885"/>
                <a:gd name="connsiteX202" fmla="*/ 140423 w 5271223"/>
                <a:gd name="connsiteY202" fmla="*/ 1981885 h 3251885"/>
                <a:gd name="connsiteX203" fmla="*/ 102323 w 5271223"/>
                <a:gd name="connsiteY203" fmla="*/ 1931085 h 3251885"/>
                <a:gd name="connsiteX204" fmla="*/ 89623 w 5271223"/>
                <a:gd name="connsiteY204" fmla="*/ 1892985 h 3251885"/>
                <a:gd name="connsiteX205" fmla="*/ 102323 w 5271223"/>
                <a:gd name="connsiteY205" fmla="*/ 1727885 h 3251885"/>
                <a:gd name="connsiteX206" fmla="*/ 127723 w 5271223"/>
                <a:gd name="connsiteY206" fmla="*/ 1689785 h 3251885"/>
                <a:gd name="connsiteX207" fmla="*/ 140423 w 5271223"/>
                <a:gd name="connsiteY207" fmla="*/ 1588185 h 3251885"/>
                <a:gd name="connsiteX208" fmla="*/ 191223 w 5271223"/>
                <a:gd name="connsiteY208" fmla="*/ 1575485 h 3251885"/>
                <a:gd name="connsiteX209" fmla="*/ 141806 w 5271223"/>
                <a:gd name="connsiteY209" fmla="*/ 1495288 h 3251885"/>
                <a:gd name="connsiteX210" fmla="*/ 180521 w 5271223"/>
                <a:gd name="connsiteY210" fmla="*/ 1431711 h 3251885"/>
                <a:gd name="connsiteX211" fmla="*/ 165823 w 5271223"/>
                <a:gd name="connsiteY211" fmla="*/ 1346885 h 3251885"/>
                <a:gd name="connsiteX212" fmla="*/ 140423 w 5271223"/>
                <a:gd name="connsiteY212" fmla="*/ 1257985 h 3251885"/>
                <a:gd name="connsiteX213" fmla="*/ 89623 w 5271223"/>
                <a:gd name="connsiteY213" fmla="*/ 1207185 h 3251885"/>
                <a:gd name="connsiteX214" fmla="*/ 102323 w 5271223"/>
                <a:gd name="connsiteY214" fmla="*/ 1169085 h 3251885"/>
                <a:gd name="connsiteX215" fmla="*/ 267423 w 5271223"/>
                <a:gd name="connsiteY215" fmla="*/ 1118285 h 3251885"/>
                <a:gd name="connsiteX216" fmla="*/ 242023 w 5271223"/>
                <a:gd name="connsiteY216" fmla="*/ 1080185 h 3251885"/>
                <a:gd name="connsiteX217" fmla="*/ 229323 w 5271223"/>
                <a:gd name="connsiteY217" fmla="*/ 1003985 h 3251885"/>
                <a:gd name="connsiteX218" fmla="*/ 130435 w 5271223"/>
                <a:gd name="connsiteY218" fmla="*/ 945037 h 3251885"/>
                <a:gd name="connsiteX219" fmla="*/ 70930 w 5271223"/>
                <a:gd name="connsiteY219" fmla="*/ 889414 h 3251885"/>
                <a:gd name="connsiteX220" fmla="*/ 11425 w 5271223"/>
                <a:gd name="connsiteY220" fmla="*/ 847511 h 3251885"/>
                <a:gd name="connsiteX221" fmla="*/ 64223 w 5271223"/>
                <a:gd name="connsiteY221" fmla="*/ 813485 h 3251885"/>
                <a:gd name="connsiteX222" fmla="*/ 153123 w 5271223"/>
                <a:gd name="connsiteY222" fmla="*/ 800785 h 3251885"/>
                <a:gd name="connsiteX223" fmla="*/ 191223 w 5271223"/>
                <a:gd name="connsiteY223" fmla="*/ 788085 h 3251885"/>
                <a:gd name="connsiteX224" fmla="*/ 199784 w 5271223"/>
                <a:gd name="connsiteY224" fmla="*/ 754059 h 3251885"/>
                <a:gd name="connsiteX225" fmla="*/ 247302 w 5271223"/>
                <a:gd name="connsiteY225" fmla="*/ 749237 h 3251885"/>
                <a:gd name="connsiteX226" fmla="*/ 225255 w 5271223"/>
                <a:gd name="connsiteY226" fmla="*/ 717996 h 3251885"/>
                <a:gd name="connsiteX227" fmla="*/ 167106 w 5271223"/>
                <a:gd name="connsiteY227" fmla="*/ 687774 h 3251885"/>
                <a:gd name="connsiteX228" fmla="*/ 108958 w 5271223"/>
                <a:gd name="connsiteY228" fmla="*/ 628078 h 3251885"/>
                <a:gd name="connsiteX229" fmla="*/ 153123 w 5271223"/>
                <a:gd name="connsiteY229" fmla="*/ 584885 h 3251885"/>
                <a:gd name="connsiteX230" fmla="*/ 165823 w 5271223"/>
                <a:gd name="connsiteY230" fmla="*/ 546785 h 3251885"/>
                <a:gd name="connsiteX231" fmla="*/ 115665 w 5271223"/>
                <a:gd name="connsiteY231" fmla="*/ 504611 h 3251885"/>
                <a:gd name="connsiteX232" fmla="*/ 79563 w 5271223"/>
                <a:gd name="connsiteY232" fmla="*/ 432215 h 3251885"/>
                <a:gd name="connsiteX233" fmla="*/ 119019 w 5271223"/>
                <a:gd name="connsiteY233" fmla="*/ 386237 h 3251885"/>
                <a:gd name="connsiteX234" fmla="*/ 78921 w 5271223"/>
                <a:gd name="connsiteY234" fmla="*/ 335436 h 3251885"/>
                <a:gd name="connsiteX235" fmla="*/ 108388 w 5271223"/>
                <a:gd name="connsiteY235" fmla="*/ 304196 h 3251885"/>
                <a:gd name="connsiteX236" fmla="*/ 70288 w 5271223"/>
                <a:gd name="connsiteY236" fmla="*/ 261274 h 3251885"/>
                <a:gd name="connsiteX237" fmla="*/ 62316 w 5271223"/>
                <a:gd name="connsiteY237" fmla="*/ 209842 h 3251885"/>
                <a:gd name="connsiteX238" fmla="*/ 47600 w 5271223"/>
                <a:gd name="connsiteY238" fmla="*/ 165785 h 3251885"/>
                <a:gd name="connsiteX239" fmla="*/ 49597 w 5271223"/>
                <a:gd name="connsiteY239" fmla="*/ 151048 h 3251885"/>
                <a:gd name="connsiteX240" fmla="*/ 2079 w 5271223"/>
                <a:gd name="connsiteY240" fmla="*/ 109144 h 3251885"/>
                <a:gd name="connsiteX241" fmla="*/ 64223 w 5271223"/>
                <a:gd name="connsiteY241" fmla="*/ 102285 h 3251885"/>
                <a:gd name="connsiteX242" fmla="*/ 78992 w 5271223"/>
                <a:gd name="connsiteY242" fmla="*/ 69007 h 3251885"/>
                <a:gd name="connsiteX0" fmla="*/ 78992 w 5271223"/>
                <a:gd name="connsiteY0" fmla="*/ 69007 h 3251885"/>
                <a:gd name="connsiteX1" fmla="*/ 100397 w 5271223"/>
                <a:gd name="connsiteY1" fmla="*/ 121573 h 3251885"/>
                <a:gd name="connsiteX2" fmla="*/ 149128 w 5271223"/>
                <a:gd name="connsiteY2" fmla="*/ 94678 h 3251885"/>
                <a:gd name="connsiteX3" fmla="*/ 208632 w 5271223"/>
                <a:gd name="connsiteY3" fmla="*/ 122863 h 3251885"/>
                <a:gd name="connsiteX4" fmla="*/ 239384 w 5271223"/>
                <a:gd name="connsiteY4" fmla="*/ 78922 h 3251885"/>
                <a:gd name="connsiteX5" fmla="*/ 327642 w 5271223"/>
                <a:gd name="connsiteY5" fmla="*/ 138619 h 3251885"/>
                <a:gd name="connsiteX6" fmla="*/ 432523 w 5271223"/>
                <a:gd name="connsiteY6" fmla="*/ 140385 h 3251885"/>
                <a:gd name="connsiteX7" fmla="*/ 483323 w 5271223"/>
                <a:gd name="connsiteY7" fmla="*/ 153085 h 3251885"/>
                <a:gd name="connsiteX8" fmla="*/ 559523 w 5271223"/>
                <a:gd name="connsiteY8" fmla="*/ 127685 h 3251885"/>
                <a:gd name="connsiteX9" fmla="*/ 648423 w 5271223"/>
                <a:gd name="connsiteY9" fmla="*/ 114985 h 3251885"/>
                <a:gd name="connsiteX10" fmla="*/ 737323 w 5271223"/>
                <a:gd name="connsiteY10" fmla="*/ 102285 h 3251885"/>
                <a:gd name="connsiteX11" fmla="*/ 851623 w 5271223"/>
                <a:gd name="connsiteY11" fmla="*/ 114985 h 3251885"/>
                <a:gd name="connsiteX12" fmla="*/ 902423 w 5271223"/>
                <a:gd name="connsiteY12" fmla="*/ 191185 h 3251885"/>
                <a:gd name="connsiteX13" fmla="*/ 940523 w 5271223"/>
                <a:gd name="connsiteY13" fmla="*/ 241985 h 3251885"/>
                <a:gd name="connsiteX14" fmla="*/ 978623 w 5271223"/>
                <a:gd name="connsiteY14" fmla="*/ 114985 h 3251885"/>
                <a:gd name="connsiteX15" fmla="*/ 1004023 w 5271223"/>
                <a:gd name="connsiteY15" fmla="*/ 38785 h 3251885"/>
                <a:gd name="connsiteX16" fmla="*/ 1052825 w 5271223"/>
                <a:gd name="connsiteY16" fmla="*/ 26833 h 3251885"/>
                <a:gd name="connsiteX17" fmla="*/ 1105623 w 5271223"/>
                <a:gd name="connsiteY17" fmla="*/ 13385 h 3251885"/>
                <a:gd name="connsiteX18" fmla="*/ 1232623 w 5271223"/>
                <a:gd name="connsiteY18" fmla="*/ 127685 h 3251885"/>
                <a:gd name="connsiteX19" fmla="*/ 1359623 w 5271223"/>
                <a:gd name="connsiteY19" fmla="*/ 114985 h 3251885"/>
                <a:gd name="connsiteX20" fmla="*/ 1397723 w 5271223"/>
                <a:gd name="connsiteY20" fmla="*/ 89585 h 3251885"/>
                <a:gd name="connsiteX21" fmla="*/ 1537423 w 5271223"/>
                <a:gd name="connsiteY21" fmla="*/ 102285 h 3251885"/>
                <a:gd name="connsiteX22" fmla="*/ 1550123 w 5271223"/>
                <a:gd name="connsiteY22" fmla="*/ 64185 h 3251885"/>
                <a:gd name="connsiteX23" fmla="*/ 1600923 w 5271223"/>
                <a:gd name="connsiteY23" fmla="*/ 140385 h 3251885"/>
                <a:gd name="connsiteX24" fmla="*/ 1651723 w 5271223"/>
                <a:gd name="connsiteY24" fmla="*/ 153085 h 3251885"/>
                <a:gd name="connsiteX25" fmla="*/ 1702523 w 5271223"/>
                <a:gd name="connsiteY25" fmla="*/ 114985 h 3251885"/>
                <a:gd name="connsiteX26" fmla="*/ 1753323 w 5271223"/>
                <a:gd name="connsiteY26" fmla="*/ 64185 h 3251885"/>
                <a:gd name="connsiteX27" fmla="*/ 1867623 w 5271223"/>
                <a:gd name="connsiteY27" fmla="*/ 76885 h 3251885"/>
                <a:gd name="connsiteX28" fmla="*/ 1893023 w 5271223"/>
                <a:gd name="connsiteY28" fmla="*/ 127685 h 3251885"/>
                <a:gd name="connsiteX29" fmla="*/ 1956523 w 5271223"/>
                <a:gd name="connsiteY29" fmla="*/ 140385 h 3251885"/>
                <a:gd name="connsiteX30" fmla="*/ 2045423 w 5271223"/>
                <a:gd name="connsiteY30" fmla="*/ 102285 h 3251885"/>
                <a:gd name="connsiteX31" fmla="*/ 2121623 w 5271223"/>
                <a:gd name="connsiteY31" fmla="*/ 89585 h 3251885"/>
                <a:gd name="connsiteX32" fmla="*/ 2274023 w 5271223"/>
                <a:gd name="connsiteY32" fmla="*/ 26085 h 3251885"/>
                <a:gd name="connsiteX33" fmla="*/ 2312123 w 5271223"/>
                <a:gd name="connsiteY33" fmla="*/ 13385 h 3251885"/>
                <a:gd name="connsiteX34" fmla="*/ 2362923 w 5271223"/>
                <a:gd name="connsiteY34" fmla="*/ 89585 h 3251885"/>
                <a:gd name="connsiteX35" fmla="*/ 2477223 w 5271223"/>
                <a:gd name="connsiteY35" fmla="*/ 76885 h 3251885"/>
                <a:gd name="connsiteX36" fmla="*/ 2553423 w 5271223"/>
                <a:gd name="connsiteY36" fmla="*/ 26085 h 3251885"/>
                <a:gd name="connsiteX37" fmla="*/ 2667723 w 5271223"/>
                <a:gd name="connsiteY37" fmla="*/ 13385 h 3251885"/>
                <a:gd name="connsiteX38" fmla="*/ 2705823 w 5271223"/>
                <a:gd name="connsiteY38" fmla="*/ 685 h 3251885"/>
                <a:gd name="connsiteX39" fmla="*/ 2794723 w 5271223"/>
                <a:gd name="connsiteY39" fmla="*/ 76885 h 3251885"/>
                <a:gd name="connsiteX40" fmla="*/ 2883623 w 5271223"/>
                <a:gd name="connsiteY40" fmla="*/ 51485 h 3251885"/>
                <a:gd name="connsiteX41" fmla="*/ 2921723 w 5271223"/>
                <a:gd name="connsiteY41" fmla="*/ 64185 h 3251885"/>
                <a:gd name="connsiteX42" fmla="*/ 2959823 w 5271223"/>
                <a:gd name="connsiteY42" fmla="*/ 51485 h 3251885"/>
                <a:gd name="connsiteX43" fmla="*/ 2997923 w 5271223"/>
                <a:gd name="connsiteY43" fmla="*/ 26085 h 3251885"/>
                <a:gd name="connsiteX44" fmla="*/ 3036023 w 5271223"/>
                <a:gd name="connsiteY44" fmla="*/ 76885 h 3251885"/>
                <a:gd name="connsiteX45" fmla="*/ 3074123 w 5271223"/>
                <a:gd name="connsiteY45" fmla="*/ 102285 h 3251885"/>
                <a:gd name="connsiteX46" fmla="*/ 3150323 w 5271223"/>
                <a:gd name="connsiteY46" fmla="*/ 127685 h 3251885"/>
                <a:gd name="connsiteX47" fmla="*/ 3201123 w 5271223"/>
                <a:gd name="connsiteY47" fmla="*/ 102285 h 3251885"/>
                <a:gd name="connsiteX48" fmla="*/ 3315423 w 5271223"/>
                <a:gd name="connsiteY48" fmla="*/ 127685 h 3251885"/>
                <a:gd name="connsiteX49" fmla="*/ 3442423 w 5271223"/>
                <a:gd name="connsiteY49" fmla="*/ 114985 h 3251885"/>
                <a:gd name="connsiteX50" fmla="*/ 3493223 w 5271223"/>
                <a:gd name="connsiteY50" fmla="*/ 102285 h 3251885"/>
                <a:gd name="connsiteX51" fmla="*/ 3531323 w 5271223"/>
                <a:gd name="connsiteY51" fmla="*/ 64185 h 3251885"/>
                <a:gd name="connsiteX52" fmla="*/ 3544023 w 5271223"/>
                <a:gd name="connsiteY52" fmla="*/ 26085 h 3251885"/>
                <a:gd name="connsiteX53" fmla="*/ 3620223 w 5271223"/>
                <a:gd name="connsiteY53" fmla="*/ 76885 h 3251885"/>
                <a:gd name="connsiteX54" fmla="*/ 3658323 w 5271223"/>
                <a:gd name="connsiteY54" fmla="*/ 178485 h 3251885"/>
                <a:gd name="connsiteX55" fmla="*/ 3683723 w 5271223"/>
                <a:gd name="connsiteY55" fmla="*/ 216585 h 3251885"/>
                <a:gd name="connsiteX56" fmla="*/ 3696423 w 5271223"/>
                <a:gd name="connsiteY56" fmla="*/ 254685 h 3251885"/>
                <a:gd name="connsiteX57" fmla="*/ 3734523 w 5271223"/>
                <a:gd name="connsiteY57" fmla="*/ 280085 h 3251885"/>
                <a:gd name="connsiteX58" fmla="*/ 3772623 w 5271223"/>
                <a:gd name="connsiteY58" fmla="*/ 318185 h 3251885"/>
                <a:gd name="connsiteX59" fmla="*/ 3848823 w 5271223"/>
                <a:gd name="connsiteY59" fmla="*/ 292785 h 3251885"/>
                <a:gd name="connsiteX60" fmla="*/ 3874223 w 5271223"/>
                <a:gd name="connsiteY60" fmla="*/ 343585 h 3251885"/>
                <a:gd name="connsiteX61" fmla="*/ 3899623 w 5271223"/>
                <a:gd name="connsiteY61" fmla="*/ 407085 h 3251885"/>
                <a:gd name="connsiteX62" fmla="*/ 3912323 w 5271223"/>
                <a:gd name="connsiteY62" fmla="*/ 495985 h 3251885"/>
                <a:gd name="connsiteX63" fmla="*/ 3937723 w 5271223"/>
                <a:gd name="connsiteY63" fmla="*/ 364705 h 3251885"/>
                <a:gd name="connsiteX64" fmla="*/ 3988523 w 5271223"/>
                <a:gd name="connsiteY64" fmla="*/ 432485 h 3251885"/>
                <a:gd name="connsiteX65" fmla="*/ 4013923 w 5271223"/>
                <a:gd name="connsiteY65" fmla="*/ 318185 h 3251885"/>
                <a:gd name="connsiteX66" fmla="*/ 4039323 w 5271223"/>
                <a:gd name="connsiteY66" fmla="*/ 254685 h 3251885"/>
                <a:gd name="connsiteX67" fmla="*/ 4052023 w 5271223"/>
                <a:gd name="connsiteY67" fmla="*/ 165785 h 3251885"/>
                <a:gd name="connsiteX68" fmla="*/ 4064723 w 5271223"/>
                <a:gd name="connsiteY68" fmla="*/ 114985 h 3251885"/>
                <a:gd name="connsiteX69" fmla="*/ 4090123 w 5271223"/>
                <a:gd name="connsiteY69" fmla="*/ 153085 h 3251885"/>
                <a:gd name="connsiteX70" fmla="*/ 4166323 w 5271223"/>
                <a:gd name="connsiteY70" fmla="*/ 191185 h 3251885"/>
                <a:gd name="connsiteX71" fmla="*/ 4255223 w 5271223"/>
                <a:gd name="connsiteY71" fmla="*/ 165785 h 3251885"/>
                <a:gd name="connsiteX72" fmla="*/ 4267923 w 5271223"/>
                <a:gd name="connsiteY72" fmla="*/ 127685 h 3251885"/>
                <a:gd name="connsiteX73" fmla="*/ 4306023 w 5271223"/>
                <a:gd name="connsiteY73" fmla="*/ 102285 h 3251885"/>
                <a:gd name="connsiteX74" fmla="*/ 4344123 w 5271223"/>
                <a:gd name="connsiteY74" fmla="*/ 140385 h 3251885"/>
                <a:gd name="connsiteX75" fmla="*/ 4369523 w 5271223"/>
                <a:gd name="connsiteY75" fmla="*/ 178485 h 3251885"/>
                <a:gd name="connsiteX76" fmla="*/ 4407623 w 5271223"/>
                <a:gd name="connsiteY76" fmla="*/ 102285 h 3251885"/>
                <a:gd name="connsiteX77" fmla="*/ 4445723 w 5271223"/>
                <a:gd name="connsiteY77" fmla="*/ 89585 h 3251885"/>
                <a:gd name="connsiteX78" fmla="*/ 4521923 w 5271223"/>
                <a:gd name="connsiteY78" fmla="*/ 114985 h 3251885"/>
                <a:gd name="connsiteX79" fmla="*/ 4636223 w 5271223"/>
                <a:gd name="connsiteY79" fmla="*/ 127685 h 3251885"/>
                <a:gd name="connsiteX80" fmla="*/ 4661623 w 5271223"/>
                <a:gd name="connsiteY80" fmla="*/ 178485 h 3251885"/>
                <a:gd name="connsiteX81" fmla="*/ 4725123 w 5271223"/>
                <a:gd name="connsiteY81" fmla="*/ 280085 h 3251885"/>
                <a:gd name="connsiteX82" fmla="*/ 4801323 w 5271223"/>
                <a:gd name="connsiteY82" fmla="*/ 267385 h 3251885"/>
                <a:gd name="connsiteX83" fmla="*/ 4839423 w 5271223"/>
                <a:gd name="connsiteY83" fmla="*/ 254685 h 3251885"/>
                <a:gd name="connsiteX84" fmla="*/ 4890223 w 5271223"/>
                <a:gd name="connsiteY84" fmla="*/ 267385 h 3251885"/>
                <a:gd name="connsiteX85" fmla="*/ 4991823 w 5271223"/>
                <a:gd name="connsiteY85" fmla="*/ 292785 h 3251885"/>
                <a:gd name="connsiteX86" fmla="*/ 5042623 w 5271223"/>
                <a:gd name="connsiteY86" fmla="*/ 661085 h 3251885"/>
                <a:gd name="connsiteX87" fmla="*/ 5106123 w 5271223"/>
                <a:gd name="connsiteY87" fmla="*/ 711885 h 3251885"/>
                <a:gd name="connsiteX88" fmla="*/ 5245823 w 5271223"/>
                <a:gd name="connsiteY88" fmla="*/ 788085 h 3251885"/>
                <a:gd name="connsiteX89" fmla="*/ 5207723 w 5271223"/>
                <a:gd name="connsiteY89" fmla="*/ 864285 h 3251885"/>
                <a:gd name="connsiteX90" fmla="*/ 5220423 w 5271223"/>
                <a:gd name="connsiteY90" fmla="*/ 940485 h 3251885"/>
                <a:gd name="connsiteX91" fmla="*/ 5233123 w 5271223"/>
                <a:gd name="connsiteY91" fmla="*/ 1194485 h 3251885"/>
                <a:gd name="connsiteX92" fmla="*/ 5207723 w 5271223"/>
                <a:gd name="connsiteY92" fmla="*/ 1270685 h 3251885"/>
                <a:gd name="connsiteX93" fmla="*/ 5195023 w 5271223"/>
                <a:gd name="connsiteY93" fmla="*/ 1359585 h 3251885"/>
                <a:gd name="connsiteX94" fmla="*/ 5245823 w 5271223"/>
                <a:gd name="connsiteY94" fmla="*/ 1435785 h 3251885"/>
                <a:gd name="connsiteX95" fmla="*/ 5271223 w 5271223"/>
                <a:gd name="connsiteY95" fmla="*/ 1473885 h 3251885"/>
                <a:gd name="connsiteX96" fmla="*/ 5258523 w 5271223"/>
                <a:gd name="connsiteY96" fmla="*/ 1715185 h 3251885"/>
                <a:gd name="connsiteX97" fmla="*/ 5245823 w 5271223"/>
                <a:gd name="connsiteY97" fmla="*/ 1753285 h 3251885"/>
                <a:gd name="connsiteX98" fmla="*/ 5207723 w 5271223"/>
                <a:gd name="connsiteY98" fmla="*/ 1778685 h 3251885"/>
                <a:gd name="connsiteX99" fmla="*/ 5195023 w 5271223"/>
                <a:gd name="connsiteY99" fmla="*/ 1816785 h 3251885"/>
                <a:gd name="connsiteX100" fmla="*/ 5233123 w 5271223"/>
                <a:gd name="connsiteY100" fmla="*/ 1905685 h 3251885"/>
                <a:gd name="connsiteX101" fmla="*/ 5220423 w 5271223"/>
                <a:gd name="connsiteY101" fmla="*/ 1994585 h 3251885"/>
                <a:gd name="connsiteX102" fmla="*/ 5195023 w 5271223"/>
                <a:gd name="connsiteY102" fmla="*/ 2070785 h 3251885"/>
                <a:gd name="connsiteX103" fmla="*/ 5195023 w 5271223"/>
                <a:gd name="connsiteY103" fmla="*/ 2350185 h 3251885"/>
                <a:gd name="connsiteX104" fmla="*/ 5169623 w 5271223"/>
                <a:gd name="connsiteY104" fmla="*/ 2426385 h 3251885"/>
                <a:gd name="connsiteX105" fmla="*/ 5220423 w 5271223"/>
                <a:gd name="connsiteY105" fmla="*/ 2477185 h 3251885"/>
                <a:gd name="connsiteX106" fmla="*/ 5258523 w 5271223"/>
                <a:gd name="connsiteY106" fmla="*/ 2502585 h 3251885"/>
                <a:gd name="connsiteX107" fmla="*/ 5245823 w 5271223"/>
                <a:gd name="connsiteY107" fmla="*/ 2566085 h 3251885"/>
                <a:gd name="connsiteX108" fmla="*/ 5220423 w 5271223"/>
                <a:gd name="connsiteY108" fmla="*/ 2642285 h 3251885"/>
                <a:gd name="connsiteX109" fmla="*/ 5233123 w 5271223"/>
                <a:gd name="connsiteY109" fmla="*/ 2769285 h 3251885"/>
                <a:gd name="connsiteX110" fmla="*/ 5195023 w 5271223"/>
                <a:gd name="connsiteY110" fmla="*/ 2794685 h 3251885"/>
                <a:gd name="connsiteX111" fmla="*/ 5182323 w 5271223"/>
                <a:gd name="connsiteY111" fmla="*/ 2832785 h 3251885"/>
                <a:gd name="connsiteX112" fmla="*/ 5169623 w 5271223"/>
                <a:gd name="connsiteY112" fmla="*/ 3035985 h 3251885"/>
                <a:gd name="connsiteX113" fmla="*/ 5118823 w 5271223"/>
                <a:gd name="connsiteY113" fmla="*/ 3061385 h 3251885"/>
                <a:gd name="connsiteX114" fmla="*/ 4941023 w 5271223"/>
                <a:gd name="connsiteY114" fmla="*/ 3074085 h 3251885"/>
                <a:gd name="connsiteX115" fmla="*/ 4877523 w 5271223"/>
                <a:gd name="connsiteY115" fmla="*/ 3035985 h 3251885"/>
                <a:gd name="connsiteX116" fmla="*/ 4839423 w 5271223"/>
                <a:gd name="connsiteY116" fmla="*/ 3061385 h 3251885"/>
                <a:gd name="connsiteX117" fmla="*/ 4775923 w 5271223"/>
                <a:gd name="connsiteY117" fmla="*/ 3074085 h 3251885"/>
                <a:gd name="connsiteX118" fmla="*/ 4712423 w 5271223"/>
                <a:gd name="connsiteY118" fmla="*/ 3112185 h 3251885"/>
                <a:gd name="connsiteX119" fmla="*/ 4648923 w 5271223"/>
                <a:gd name="connsiteY119" fmla="*/ 3226485 h 3251885"/>
                <a:gd name="connsiteX120" fmla="*/ 4598123 w 5271223"/>
                <a:gd name="connsiteY120" fmla="*/ 3213785 h 3251885"/>
                <a:gd name="connsiteX121" fmla="*/ 4509223 w 5271223"/>
                <a:gd name="connsiteY121" fmla="*/ 3175685 h 3251885"/>
                <a:gd name="connsiteX122" fmla="*/ 4445723 w 5271223"/>
                <a:gd name="connsiteY122" fmla="*/ 3188385 h 3251885"/>
                <a:gd name="connsiteX123" fmla="*/ 4394923 w 5271223"/>
                <a:gd name="connsiteY123" fmla="*/ 3150285 h 3251885"/>
                <a:gd name="connsiteX124" fmla="*/ 4356823 w 5271223"/>
                <a:gd name="connsiteY124" fmla="*/ 3124885 h 3251885"/>
                <a:gd name="connsiteX125" fmla="*/ 4280623 w 5271223"/>
                <a:gd name="connsiteY125" fmla="*/ 3137585 h 3251885"/>
                <a:gd name="connsiteX126" fmla="*/ 4267923 w 5271223"/>
                <a:gd name="connsiteY126" fmla="*/ 3099485 h 3251885"/>
                <a:gd name="connsiteX127" fmla="*/ 4191723 w 5271223"/>
                <a:gd name="connsiteY127" fmla="*/ 3112185 h 3251885"/>
                <a:gd name="connsiteX128" fmla="*/ 4153623 w 5271223"/>
                <a:gd name="connsiteY128" fmla="*/ 3137585 h 3251885"/>
                <a:gd name="connsiteX129" fmla="*/ 3963123 w 5271223"/>
                <a:gd name="connsiteY129" fmla="*/ 3112185 h 3251885"/>
                <a:gd name="connsiteX130" fmla="*/ 3899623 w 5271223"/>
                <a:gd name="connsiteY130" fmla="*/ 3086785 h 3251885"/>
                <a:gd name="connsiteX131" fmla="*/ 3861523 w 5271223"/>
                <a:gd name="connsiteY131" fmla="*/ 3061385 h 3251885"/>
                <a:gd name="connsiteX132" fmla="*/ 3823423 w 5271223"/>
                <a:gd name="connsiteY132" fmla="*/ 3074085 h 3251885"/>
                <a:gd name="connsiteX133" fmla="*/ 3569423 w 5271223"/>
                <a:gd name="connsiteY133" fmla="*/ 3099485 h 3251885"/>
                <a:gd name="connsiteX134" fmla="*/ 3518623 w 5271223"/>
                <a:gd name="connsiteY134" fmla="*/ 3112185 h 3251885"/>
                <a:gd name="connsiteX135" fmla="*/ 3442423 w 5271223"/>
                <a:gd name="connsiteY135" fmla="*/ 3074085 h 3251885"/>
                <a:gd name="connsiteX136" fmla="*/ 3328123 w 5271223"/>
                <a:gd name="connsiteY136" fmla="*/ 3086785 h 3251885"/>
                <a:gd name="connsiteX137" fmla="*/ 3277323 w 5271223"/>
                <a:gd name="connsiteY137" fmla="*/ 2972485 h 3251885"/>
                <a:gd name="connsiteX138" fmla="*/ 3251923 w 5271223"/>
                <a:gd name="connsiteY138" fmla="*/ 2896285 h 3251885"/>
                <a:gd name="connsiteX139" fmla="*/ 3239223 w 5271223"/>
                <a:gd name="connsiteY139" fmla="*/ 2934385 h 3251885"/>
                <a:gd name="connsiteX140" fmla="*/ 3226523 w 5271223"/>
                <a:gd name="connsiteY140" fmla="*/ 2985185 h 3251885"/>
                <a:gd name="connsiteX141" fmla="*/ 3175723 w 5271223"/>
                <a:gd name="connsiteY141" fmla="*/ 3175685 h 3251885"/>
                <a:gd name="connsiteX142" fmla="*/ 3112223 w 5271223"/>
                <a:gd name="connsiteY142" fmla="*/ 3162985 h 3251885"/>
                <a:gd name="connsiteX143" fmla="*/ 3023323 w 5271223"/>
                <a:gd name="connsiteY143" fmla="*/ 3099485 h 3251885"/>
                <a:gd name="connsiteX144" fmla="*/ 2985223 w 5271223"/>
                <a:gd name="connsiteY144" fmla="*/ 3086785 h 3251885"/>
                <a:gd name="connsiteX145" fmla="*/ 2921723 w 5271223"/>
                <a:gd name="connsiteY145" fmla="*/ 3099485 h 3251885"/>
                <a:gd name="connsiteX146" fmla="*/ 2896323 w 5271223"/>
                <a:gd name="connsiteY146" fmla="*/ 3137585 h 3251885"/>
                <a:gd name="connsiteX147" fmla="*/ 2820765 w 5271223"/>
                <a:gd name="connsiteY147" fmla="*/ 3168826 h 3251885"/>
                <a:gd name="connsiteX148" fmla="*/ 2756623 w 5271223"/>
                <a:gd name="connsiteY148" fmla="*/ 3162985 h 3251885"/>
                <a:gd name="connsiteX149" fmla="*/ 2693123 w 5271223"/>
                <a:gd name="connsiteY149" fmla="*/ 3137585 h 3251885"/>
                <a:gd name="connsiteX150" fmla="*/ 2591523 w 5271223"/>
                <a:gd name="connsiteY150" fmla="*/ 3099485 h 3251885"/>
                <a:gd name="connsiteX151" fmla="*/ 2553423 w 5271223"/>
                <a:gd name="connsiteY151" fmla="*/ 3074085 h 3251885"/>
                <a:gd name="connsiteX152" fmla="*/ 2312123 w 5271223"/>
                <a:gd name="connsiteY152" fmla="*/ 3061385 h 3251885"/>
                <a:gd name="connsiteX153" fmla="*/ 2172423 w 5271223"/>
                <a:gd name="connsiteY153" fmla="*/ 3086785 h 3251885"/>
                <a:gd name="connsiteX154" fmla="*/ 2147023 w 5271223"/>
                <a:gd name="connsiteY154" fmla="*/ 3124885 h 3251885"/>
                <a:gd name="connsiteX155" fmla="*/ 2096223 w 5271223"/>
                <a:gd name="connsiteY155" fmla="*/ 3150285 h 3251885"/>
                <a:gd name="connsiteX156" fmla="*/ 1943823 w 5271223"/>
                <a:gd name="connsiteY156" fmla="*/ 3175685 h 3251885"/>
                <a:gd name="connsiteX157" fmla="*/ 1918423 w 5271223"/>
                <a:gd name="connsiteY157" fmla="*/ 3213785 h 3251885"/>
                <a:gd name="connsiteX158" fmla="*/ 1880323 w 5271223"/>
                <a:gd name="connsiteY158" fmla="*/ 3188385 h 3251885"/>
                <a:gd name="connsiteX159" fmla="*/ 1816823 w 5271223"/>
                <a:gd name="connsiteY159" fmla="*/ 3162985 h 3251885"/>
                <a:gd name="connsiteX160" fmla="*/ 1639023 w 5271223"/>
                <a:gd name="connsiteY160" fmla="*/ 3112185 h 3251885"/>
                <a:gd name="connsiteX161" fmla="*/ 1435823 w 5271223"/>
                <a:gd name="connsiteY161" fmla="*/ 3099485 h 3251885"/>
                <a:gd name="connsiteX162" fmla="*/ 1346923 w 5271223"/>
                <a:gd name="connsiteY162" fmla="*/ 3074085 h 3251885"/>
                <a:gd name="connsiteX163" fmla="*/ 1283423 w 5271223"/>
                <a:gd name="connsiteY163" fmla="*/ 2997885 h 3251885"/>
                <a:gd name="connsiteX164" fmla="*/ 1207223 w 5271223"/>
                <a:gd name="connsiteY164" fmla="*/ 2985185 h 3251885"/>
                <a:gd name="connsiteX165" fmla="*/ 1169123 w 5271223"/>
                <a:gd name="connsiteY165" fmla="*/ 2997885 h 3251885"/>
                <a:gd name="connsiteX166" fmla="*/ 1118323 w 5271223"/>
                <a:gd name="connsiteY166" fmla="*/ 3010585 h 3251885"/>
                <a:gd name="connsiteX167" fmla="*/ 1054823 w 5271223"/>
                <a:gd name="connsiteY167" fmla="*/ 3099485 h 3251885"/>
                <a:gd name="connsiteX168" fmla="*/ 1042123 w 5271223"/>
                <a:gd name="connsiteY168" fmla="*/ 3162985 h 3251885"/>
                <a:gd name="connsiteX169" fmla="*/ 1016723 w 5271223"/>
                <a:gd name="connsiteY169" fmla="*/ 3201085 h 3251885"/>
                <a:gd name="connsiteX170" fmla="*/ 991323 w 5271223"/>
                <a:gd name="connsiteY170" fmla="*/ 3251885 h 3251885"/>
                <a:gd name="connsiteX171" fmla="*/ 965923 w 5271223"/>
                <a:gd name="connsiteY171" fmla="*/ 3201085 h 3251885"/>
                <a:gd name="connsiteX172" fmla="*/ 915123 w 5271223"/>
                <a:gd name="connsiteY172" fmla="*/ 3023285 h 3251885"/>
                <a:gd name="connsiteX173" fmla="*/ 877023 w 5271223"/>
                <a:gd name="connsiteY173" fmla="*/ 3048685 h 3251885"/>
                <a:gd name="connsiteX174" fmla="*/ 711923 w 5271223"/>
                <a:gd name="connsiteY174" fmla="*/ 3048685 h 3251885"/>
                <a:gd name="connsiteX175" fmla="*/ 648423 w 5271223"/>
                <a:gd name="connsiteY175" fmla="*/ 3061385 h 3251885"/>
                <a:gd name="connsiteX176" fmla="*/ 623023 w 5271223"/>
                <a:gd name="connsiteY176" fmla="*/ 3099485 h 3251885"/>
                <a:gd name="connsiteX177" fmla="*/ 584923 w 5271223"/>
                <a:gd name="connsiteY177" fmla="*/ 3074085 h 3251885"/>
                <a:gd name="connsiteX178" fmla="*/ 483323 w 5271223"/>
                <a:gd name="connsiteY178" fmla="*/ 3023285 h 3251885"/>
                <a:gd name="connsiteX179" fmla="*/ 394423 w 5271223"/>
                <a:gd name="connsiteY179" fmla="*/ 2972485 h 3251885"/>
                <a:gd name="connsiteX180" fmla="*/ 330923 w 5271223"/>
                <a:gd name="connsiteY180" fmla="*/ 3035985 h 3251885"/>
                <a:gd name="connsiteX181" fmla="*/ 292823 w 5271223"/>
                <a:gd name="connsiteY181" fmla="*/ 3048685 h 3251885"/>
                <a:gd name="connsiteX182" fmla="*/ 178523 w 5271223"/>
                <a:gd name="connsiteY182" fmla="*/ 3048685 h 3251885"/>
                <a:gd name="connsiteX183" fmla="*/ 153123 w 5271223"/>
                <a:gd name="connsiteY183" fmla="*/ 3086785 h 3251885"/>
                <a:gd name="connsiteX184" fmla="*/ 127723 w 5271223"/>
                <a:gd name="connsiteY184" fmla="*/ 3048685 h 3251885"/>
                <a:gd name="connsiteX185" fmla="*/ 127723 w 5271223"/>
                <a:gd name="connsiteY185" fmla="*/ 2858185 h 3251885"/>
                <a:gd name="connsiteX186" fmla="*/ 191223 w 5271223"/>
                <a:gd name="connsiteY186" fmla="*/ 2820085 h 3251885"/>
                <a:gd name="connsiteX187" fmla="*/ 242023 w 5271223"/>
                <a:gd name="connsiteY187" fmla="*/ 2807385 h 3251885"/>
                <a:gd name="connsiteX188" fmla="*/ 280123 w 5271223"/>
                <a:gd name="connsiteY188" fmla="*/ 2794685 h 3251885"/>
                <a:gd name="connsiteX189" fmla="*/ 305523 w 5271223"/>
                <a:gd name="connsiteY189" fmla="*/ 2756585 h 3251885"/>
                <a:gd name="connsiteX190" fmla="*/ 267423 w 5271223"/>
                <a:gd name="connsiteY190" fmla="*/ 2743885 h 3251885"/>
                <a:gd name="connsiteX191" fmla="*/ 242023 w 5271223"/>
                <a:gd name="connsiteY191" fmla="*/ 2705785 h 3251885"/>
                <a:gd name="connsiteX192" fmla="*/ 203923 w 5271223"/>
                <a:gd name="connsiteY192" fmla="*/ 2680385 h 3251885"/>
                <a:gd name="connsiteX193" fmla="*/ 165823 w 5271223"/>
                <a:gd name="connsiteY193" fmla="*/ 2642285 h 3251885"/>
                <a:gd name="connsiteX194" fmla="*/ 89623 w 5271223"/>
                <a:gd name="connsiteY194" fmla="*/ 2591485 h 3251885"/>
                <a:gd name="connsiteX195" fmla="*/ 115023 w 5271223"/>
                <a:gd name="connsiteY195" fmla="*/ 2553385 h 3251885"/>
                <a:gd name="connsiteX196" fmla="*/ 153123 w 5271223"/>
                <a:gd name="connsiteY196" fmla="*/ 2464485 h 3251885"/>
                <a:gd name="connsiteX197" fmla="*/ 127723 w 5271223"/>
                <a:gd name="connsiteY197" fmla="*/ 2261285 h 3251885"/>
                <a:gd name="connsiteX198" fmla="*/ 64223 w 5271223"/>
                <a:gd name="connsiteY198" fmla="*/ 2248585 h 3251885"/>
                <a:gd name="connsiteX199" fmla="*/ 51523 w 5271223"/>
                <a:gd name="connsiteY199" fmla="*/ 2210485 h 3251885"/>
                <a:gd name="connsiteX200" fmla="*/ 127723 w 5271223"/>
                <a:gd name="connsiteY200" fmla="*/ 2134285 h 3251885"/>
                <a:gd name="connsiteX201" fmla="*/ 153123 w 5271223"/>
                <a:gd name="connsiteY201" fmla="*/ 2096185 h 3251885"/>
                <a:gd name="connsiteX202" fmla="*/ 140423 w 5271223"/>
                <a:gd name="connsiteY202" fmla="*/ 1981885 h 3251885"/>
                <a:gd name="connsiteX203" fmla="*/ 102323 w 5271223"/>
                <a:gd name="connsiteY203" fmla="*/ 1931085 h 3251885"/>
                <a:gd name="connsiteX204" fmla="*/ 89623 w 5271223"/>
                <a:gd name="connsiteY204" fmla="*/ 1892985 h 3251885"/>
                <a:gd name="connsiteX205" fmla="*/ 102323 w 5271223"/>
                <a:gd name="connsiteY205" fmla="*/ 1727885 h 3251885"/>
                <a:gd name="connsiteX206" fmla="*/ 127723 w 5271223"/>
                <a:gd name="connsiteY206" fmla="*/ 1689785 h 3251885"/>
                <a:gd name="connsiteX207" fmla="*/ 140423 w 5271223"/>
                <a:gd name="connsiteY207" fmla="*/ 1588185 h 3251885"/>
                <a:gd name="connsiteX208" fmla="*/ 191223 w 5271223"/>
                <a:gd name="connsiteY208" fmla="*/ 1575485 h 3251885"/>
                <a:gd name="connsiteX209" fmla="*/ 141806 w 5271223"/>
                <a:gd name="connsiteY209" fmla="*/ 1495288 h 3251885"/>
                <a:gd name="connsiteX210" fmla="*/ 180521 w 5271223"/>
                <a:gd name="connsiteY210" fmla="*/ 1431711 h 3251885"/>
                <a:gd name="connsiteX211" fmla="*/ 112311 w 5271223"/>
                <a:gd name="connsiteY211" fmla="*/ 1341044 h 3251885"/>
                <a:gd name="connsiteX212" fmla="*/ 140423 w 5271223"/>
                <a:gd name="connsiteY212" fmla="*/ 1257985 h 3251885"/>
                <a:gd name="connsiteX213" fmla="*/ 89623 w 5271223"/>
                <a:gd name="connsiteY213" fmla="*/ 1207185 h 3251885"/>
                <a:gd name="connsiteX214" fmla="*/ 102323 w 5271223"/>
                <a:gd name="connsiteY214" fmla="*/ 1169085 h 3251885"/>
                <a:gd name="connsiteX215" fmla="*/ 267423 w 5271223"/>
                <a:gd name="connsiteY215" fmla="*/ 1118285 h 3251885"/>
                <a:gd name="connsiteX216" fmla="*/ 242023 w 5271223"/>
                <a:gd name="connsiteY216" fmla="*/ 1080185 h 3251885"/>
                <a:gd name="connsiteX217" fmla="*/ 229323 w 5271223"/>
                <a:gd name="connsiteY217" fmla="*/ 1003985 h 3251885"/>
                <a:gd name="connsiteX218" fmla="*/ 130435 w 5271223"/>
                <a:gd name="connsiteY218" fmla="*/ 945037 h 3251885"/>
                <a:gd name="connsiteX219" fmla="*/ 70930 w 5271223"/>
                <a:gd name="connsiteY219" fmla="*/ 889414 h 3251885"/>
                <a:gd name="connsiteX220" fmla="*/ 11425 w 5271223"/>
                <a:gd name="connsiteY220" fmla="*/ 847511 h 3251885"/>
                <a:gd name="connsiteX221" fmla="*/ 64223 w 5271223"/>
                <a:gd name="connsiteY221" fmla="*/ 813485 h 3251885"/>
                <a:gd name="connsiteX222" fmla="*/ 153123 w 5271223"/>
                <a:gd name="connsiteY222" fmla="*/ 800785 h 3251885"/>
                <a:gd name="connsiteX223" fmla="*/ 191223 w 5271223"/>
                <a:gd name="connsiteY223" fmla="*/ 788085 h 3251885"/>
                <a:gd name="connsiteX224" fmla="*/ 199784 w 5271223"/>
                <a:gd name="connsiteY224" fmla="*/ 754059 h 3251885"/>
                <a:gd name="connsiteX225" fmla="*/ 247302 w 5271223"/>
                <a:gd name="connsiteY225" fmla="*/ 749237 h 3251885"/>
                <a:gd name="connsiteX226" fmla="*/ 225255 w 5271223"/>
                <a:gd name="connsiteY226" fmla="*/ 717996 h 3251885"/>
                <a:gd name="connsiteX227" fmla="*/ 167106 w 5271223"/>
                <a:gd name="connsiteY227" fmla="*/ 687774 h 3251885"/>
                <a:gd name="connsiteX228" fmla="*/ 108958 w 5271223"/>
                <a:gd name="connsiteY228" fmla="*/ 628078 h 3251885"/>
                <a:gd name="connsiteX229" fmla="*/ 153123 w 5271223"/>
                <a:gd name="connsiteY229" fmla="*/ 584885 h 3251885"/>
                <a:gd name="connsiteX230" fmla="*/ 165823 w 5271223"/>
                <a:gd name="connsiteY230" fmla="*/ 546785 h 3251885"/>
                <a:gd name="connsiteX231" fmla="*/ 115665 w 5271223"/>
                <a:gd name="connsiteY231" fmla="*/ 504611 h 3251885"/>
                <a:gd name="connsiteX232" fmla="*/ 79563 w 5271223"/>
                <a:gd name="connsiteY232" fmla="*/ 432215 h 3251885"/>
                <a:gd name="connsiteX233" fmla="*/ 119019 w 5271223"/>
                <a:gd name="connsiteY233" fmla="*/ 386237 h 3251885"/>
                <a:gd name="connsiteX234" fmla="*/ 78921 w 5271223"/>
                <a:gd name="connsiteY234" fmla="*/ 335436 h 3251885"/>
                <a:gd name="connsiteX235" fmla="*/ 108388 w 5271223"/>
                <a:gd name="connsiteY235" fmla="*/ 304196 h 3251885"/>
                <a:gd name="connsiteX236" fmla="*/ 70288 w 5271223"/>
                <a:gd name="connsiteY236" fmla="*/ 261274 h 3251885"/>
                <a:gd name="connsiteX237" fmla="*/ 62316 w 5271223"/>
                <a:gd name="connsiteY237" fmla="*/ 209842 h 3251885"/>
                <a:gd name="connsiteX238" fmla="*/ 47600 w 5271223"/>
                <a:gd name="connsiteY238" fmla="*/ 165785 h 3251885"/>
                <a:gd name="connsiteX239" fmla="*/ 49597 w 5271223"/>
                <a:gd name="connsiteY239" fmla="*/ 151048 h 3251885"/>
                <a:gd name="connsiteX240" fmla="*/ 2079 w 5271223"/>
                <a:gd name="connsiteY240" fmla="*/ 109144 h 3251885"/>
                <a:gd name="connsiteX241" fmla="*/ 64223 w 5271223"/>
                <a:gd name="connsiteY241" fmla="*/ 102285 h 3251885"/>
                <a:gd name="connsiteX242" fmla="*/ 78992 w 5271223"/>
                <a:gd name="connsiteY242" fmla="*/ 69007 h 3251885"/>
                <a:gd name="connsiteX0" fmla="*/ 78992 w 5271223"/>
                <a:gd name="connsiteY0" fmla="*/ 69007 h 3251885"/>
                <a:gd name="connsiteX1" fmla="*/ 100397 w 5271223"/>
                <a:gd name="connsiteY1" fmla="*/ 121573 h 3251885"/>
                <a:gd name="connsiteX2" fmla="*/ 149128 w 5271223"/>
                <a:gd name="connsiteY2" fmla="*/ 94678 h 3251885"/>
                <a:gd name="connsiteX3" fmla="*/ 208632 w 5271223"/>
                <a:gd name="connsiteY3" fmla="*/ 122863 h 3251885"/>
                <a:gd name="connsiteX4" fmla="*/ 239384 w 5271223"/>
                <a:gd name="connsiteY4" fmla="*/ 78922 h 3251885"/>
                <a:gd name="connsiteX5" fmla="*/ 327642 w 5271223"/>
                <a:gd name="connsiteY5" fmla="*/ 138619 h 3251885"/>
                <a:gd name="connsiteX6" fmla="*/ 432523 w 5271223"/>
                <a:gd name="connsiteY6" fmla="*/ 140385 h 3251885"/>
                <a:gd name="connsiteX7" fmla="*/ 483323 w 5271223"/>
                <a:gd name="connsiteY7" fmla="*/ 153085 h 3251885"/>
                <a:gd name="connsiteX8" fmla="*/ 559523 w 5271223"/>
                <a:gd name="connsiteY8" fmla="*/ 127685 h 3251885"/>
                <a:gd name="connsiteX9" fmla="*/ 648423 w 5271223"/>
                <a:gd name="connsiteY9" fmla="*/ 114985 h 3251885"/>
                <a:gd name="connsiteX10" fmla="*/ 737323 w 5271223"/>
                <a:gd name="connsiteY10" fmla="*/ 102285 h 3251885"/>
                <a:gd name="connsiteX11" fmla="*/ 851623 w 5271223"/>
                <a:gd name="connsiteY11" fmla="*/ 114985 h 3251885"/>
                <a:gd name="connsiteX12" fmla="*/ 902423 w 5271223"/>
                <a:gd name="connsiteY12" fmla="*/ 191185 h 3251885"/>
                <a:gd name="connsiteX13" fmla="*/ 940523 w 5271223"/>
                <a:gd name="connsiteY13" fmla="*/ 241985 h 3251885"/>
                <a:gd name="connsiteX14" fmla="*/ 978623 w 5271223"/>
                <a:gd name="connsiteY14" fmla="*/ 114985 h 3251885"/>
                <a:gd name="connsiteX15" fmla="*/ 1004023 w 5271223"/>
                <a:gd name="connsiteY15" fmla="*/ 38785 h 3251885"/>
                <a:gd name="connsiteX16" fmla="*/ 1052825 w 5271223"/>
                <a:gd name="connsiteY16" fmla="*/ 26833 h 3251885"/>
                <a:gd name="connsiteX17" fmla="*/ 1105623 w 5271223"/>
                <a:gd name="connsiteY17" fmla="*/ 13385 h 3251885"/>
                <a:gd name="connsiteX18" fmla="*/ 1232623 w 5271223"/>
                <a:gd name="connsiteY18" fmla="*/ 127685 h 3251885"/>
                <a:gd name="connsiteX19" fmla="*/ 1359623 w 5271223"/>
                <a:gd name="connsiteY19" fmla="*/ 114985 h 3251885"/>
                <a:gd name="connsiteX20" fmla="*/ 1397723 w 5271223"/>
                <a:gd name="connsiteY20" fmla="*/ 89585 h 3251885"/>
                <a:gd name="connsiteX21" fmla="*/ 1537423 w 5271223"/>
                <a:gd name="connsiteY21" fmla="*/ 102285 h 3251885"/>
                <a:gd name="connsiteX22" fmla="*/ 1550123 w 5271223"/>
                <a:gd name="connsiteY22" fmla="*/ 64185 h 3251885"/>
                <a:gd name="connsiteX23" fmla="*/ 1600923 w 5271223"/>
                <a:gd name="connsiteY23" fmla="*/ 140385 h 3251885"/>
                <a:gd name="connsiteX24" fmla="*/ 1651723 w 5271223"/>
                <a:gd name="connsiteY24" fmla="*/ 153085 h 3251885"/>
                <a:gd name="connsiteX25" fmla="*/ 1702523 w 5271223"/>
                <a:gd name="connsiteY25" fmla="*/ 114985 h 3251885"/>
                <a:gd name="connsiteX26" fmla="*/ 1753323 w 5271223"/>
                <a:gd name="connsiteY26" fmla="*/ 64185 h 3251885"/>
                <a:gd name="connsiteX27" fmla="*/ 1867623 w 5271223"/>
                <a:gd name="connsiteY27" fmla="*/ 76885 h 3251885"/>
                <a:gd name="connsiteX28" fmla="*/ 1893023 w 5271223"/>
                <a:gd name="connsiteY28" fmla="*/ 127685 h 3251885"/>
                <a:gd name="connsiteX29" fmla="*/ 1956523 w 5271223"/>
                <a:gd name="connsiteY29" fmla="*/ 140385 h 3251885"/>
                <a:gd name="connsiteX30" fmla="*/ 2045423 w 5271223"/>
                <a:gd name="connsiteY30" fmla="*/ 102285 h 3251885"/>
                <a:gd name="connsiteX31" fmla="*/ 2121623 w 5271223"/>
                <a:gd name="connsiteY31" fmla="*/ 89585 h 3251885"/>
                <a:gd name="connsiteX32" fmla="*/ 2274023 w 5271223"/>
                <a:gd name="connsiteY32" fmla="*/ 26085 h 3251885"/>
                <a:gd name="connsiteX33" fmla="*/ 2312123 w 5271223"/>
                <a:gd name="connsiteY33" fmla="*/ 13385 h 3251885"/>
                <a:gd name="connsiteX34" fmla="*/ 2362923 w 5271223"/>
                <a:gd name="connsiteY34" fmla="*/ 89585 h 3251885"/>
                <a:gd name="connsiteX35" fmla="*/ 2477223 w 5271223"/>
                <a:gd name="connsiteY35" fmla="*/ 76885 h 3251885"/>
                <a:gd name="connsiteX36" fmla="*/ 2553423 w 5271223"/>
                <a:gd name="connsiteY36" fmla="*/ 26085 h 3251885"/>
                <a:gd name="connsiteX37" fmla="*/ 2667723 w 5271223"/>
                <a:gd name="connsiteY37" fmla="*/ 13385 h 3251885"/>
                <a:gd name="connsiteX38" fmla="*/ 2705823 w 5271223"/>
                <a:gd name="connsiteY38" fmla="*/ 685 h 3251885"/>
                <a:gd name="connsiteX39" fmla="*/ 2794723 w 5271223"/>
                <a:gd name="connsiteY39" fmla="*/ 76885 h 3251885"/>
                <a:gd name="connsiteX40" fmla="*/ 2883623 w 5271223"/>
                <a:gd name="connsiteY40" fmla="*/ 51485 h 3251885"/>
                <a:gd name="connsiteX41" fmla="*/ 2921723 w 5271223"/>
                <a:gd name="connsiteY41" fmla="*/ 64185 h 3251885"/>
                <a:gd name="connsiteX42" fmla="*/ 2959823 w 5271223"/>
                <a:gd name="connsiteY42" fmla="*/ 51485 h 3251885"/>
                <a:gd name="connsiteX43" fmla="*/ 2997923 w 5271223"/>
                <a:gd name="connsiteY43" fmla="*/ 26085 h 3251885"/>
                <a:gd name="connsiteX44" fmla="*/ 3036023 w 5271223"/>
                <a:gd name="connsiteY44" fmla="*/ 76885 h 3251885"/>
                <a:gd name="connsiteX45" fmla="*/ 3074123 w 5271223"/>
                <a:gd name="connsiteY45" fmla="*/ 102285 h 3251885"/>
                <a:gd name="connsiteX46" fmla="*/ 3150323 w 5271223"/>
                <a:gd name="connsiteY46" fmla="*/ 127685 h 3251885"/>
                <a:gd name="connsiteX47" fmla="*/ 3201123 w 5271223"/>
                <a:gd name="connsiteY47" fmla="*/ 102285 h 3251885"/>
                <a:gd name="connsiteX48" fmla="*/ 3315423 w 5271223"/>
                <a:gd name="connsiteY48" fmla="*/ 127685 h 3251885"/>
                <a:gd name="connsiteX49" fmla="*/ 3442423 w 5271223"/>
                <a:gd name="connsiteY49" fmla="*/ 114985 h 3251885"/>
                <a:gd name="connsiteX50" fmla="*/ 3493223 w 5271223"/>
                <a:gd name="connsiteY50" fmla="*/ 102285 h 3251885"/>
                <a:gd name="connsiteX51" fmla="*/ 3531323 w 5271223"/>
                <a:gd name="connsiteY51" fmla="*/ 64185 h 3251885"/>
                <a:gd name="connsiteX52" fmla="*/ 3544023 w 5271223"/>
                <a:gd name="connsiteY52" fmla="*/ 26085 h 3251885"/>
                <a:gd name="connsiteX53" fmla="*/ 3620223 w 5271223"/>
                <a:gd name="connsiteY53" fmla="*/ 76885 h 3251885"/>
                <a:gd name="connsiteX54" fmla="*/ 3658323 w 5271223"/>
                <a:gd name="connsiteY54" fmla="*/ 178485 h 3251885"/>
                <a:gd name="connsiteX55" fmla="*/ 3683723 w 5271223"/>
                <a:gd name="connsiteY55" fmla="*/ 216585 h 3251885"/>
                <a:gd name="connsiteX56" fmla="*/ 3696423 w 5271223"/>
                <a:gd name="connsiteY56" fmla="*/ 254685 h 3251885"/>
                <a:gd name="connsiteX57" fmla="*/ 3734523 w 5271223"/>
                <a:gd name="connsiteY57" fmla="*/ 280085 h 3251885"/>
                <a:gd name="connsiteX58" fmla="*/ 3772623 w 5271223"/>
                <a:gd name="connsiteY58" fmla="*/ 318185 h 3251885"/>
                <a:gd name="connsiteX59" fmla="*/ 3848823 w 5271223"/>
                <a:gd name="connsiteY59" fmla="*/ 292785 h 3251885"/>
                <a:gd name="connsiteX60" fmla="*/ 3874223 w 5271223"/>
                <a:gd name="connsiteY60" fmla="*/ 343585 h 3251885"/>
                <a:gd name="connsiteX61" fmla="*/ 3899623 w 5271223"/>
                <a:gd name="connsiteY61" fmla="*/ 407085 h 3251885"/>
                <a:gd name="connsiteX62" fmla="*/ 3912323 w 5271223"/>
                <a:gd name="connsiteY62" fmla="*/ 495985 h 3251885"/>
                <a:gd name="connsiteX63" fmla="*/ 3937723 w 5271223"/>
                <a:gd name="connsiteY63" fmla="*/ 364705 h 3251885"/>
                <a:gd name="connsiteX64" fmla="*/ 3988523 w 5271223"/>
                <a:gd name="connsiteY64" fmla="*/ 432485 h 3251885"/>
                <a:gd name="connsiteX65" fmla="*/ 4013923 w 5271223"/>
                <a:gd name="connsiteY65" fmla="*/ 318185 h 3251885"/>
                <a:gd name="connsiteX66" fmla="*/ 4039323 w 5271223"/>
                <a:gd name="connsiteY66" fmla="*/ 254685 h 3251885"/>
                <a:gd name="connsiteX67" fmla="*/ 4052023 w 5271223"/>
                <a:gd name="connsiteY67" fmla="*/ 165785 h 3251885"/>
                <a:gd name="connsiteX68" fmla="*/ 4064723 w 5271223"/>
                <a:gd name="connsiteY68" fmla="*/ 114985 h 3251885"/>
                <a:gd name="connsiteX69" fmla="*/ 4090123 w 5271223"/>
                <a:gd name="connsiteY69" fmla="*/ 153085 h 3251885"/>
                <a:gd name="connsiteX70" fmla="*/ 4166323 w 5271223"/>
                <a:gd name="connsiteY70" fmla="*/ 191185 h 3251885"/>
                <a:gd name="connsiteX71" fmla="*/ 4255223 w 5271223"/>
                <a:gd name="connsiteY71" fmla="*/ 165785 h 3251885"/>
                <a:gd name="connsiteX72" fmla="*/ 4267923 w 5271223"/>
                <a:gd name="connsiteY72" fmla="*/ 127685 h 3251885"/>
                <a:gd name="connsiteX73" fmla="*/ 4306023 w 5271223"/>
                <a:gd name="connsiteY73" fmla="*/ 102285 h 3251885"/>
                <a:gd name="connsiteX74" fmla="*/ 4344123 w 5271223"/>
                <a:gd name="connsiteY74" fmla="*/ 140385 h 3251885"/>
                <a:gd name="connsiteX75" fmla="*/ 4369523 w 5271223"/>
                <a:gd name="connsiteY75" fmla="*/ 178485 h 3251885"/>
                <a:gd name="connsiteX76" fmla="*/ 4407623 w 5271223"/>
                <a:gd name="connsiteY76" fmla="*/ 102285 h 3251885"/>
                <a:gd name="connsiteX77" fmla="*/ 4445723 w 5271223"/>
                <a:gd name="connsiteY77" fmla="*/ 89585 h 3251885"/>
                <a:gd name="connsiteX78" fmla="*/ 4521923 w 5271223"/>
                <a:gd name="connsiteY78" fmla="*/ 114985 h 3251885"/>
                <a:gd name="connsiteX79" fmla="*/ 4636223 w 5271223"/>
                <a:gd name="connsiteY79" fmla="*/ 127685 h 3251885"/>
                <a:gd name="connsiteX80" fmla="*/ 4661623 w 5271223"/>
                <a:gd name="connsiteY80" fmla="*/ 178485 h 3251885"/>
                <a:gd name="connsiteX81" fmla="*/ 4725123 w 5271223"/>
                <a:gd name="connsiteY81" fmla="*/ 280085 h 3251885"/>
                <a:gd name="connsiteX82" fmla="*/ 4801323 w 5271223"/>
                <a:gd name="connsiteY82" fmla="*/ 267385 h 3251885"/>
                <a:gd name="connsiteX83" fmla="*/ 4839423 w 5271223"/>
                <a:gd name="connsiteY83" fmla="*/ 254685 h 3251885"/>
                <a:gd name="connsiteX84" fmla="*/ 4890223 w 5271223"/>
                <a:gd name="connsiteY84" fmla="*/ 267385 h 3251885"/>
                <a:gd name="connsiteX85" fmla="*/ 4991823 w 5271223"/>
                <a:gd name="connsiteY85" fmla="*/ 292785 h 3251885"/>
                <a:gd name="connsiteX86" fmla="*/ 5042623 w 5271223"/>
                <a:gd name="connsiteY86" fmla="*/ 661085 h 3251885"/>
                <a:gd name="connsiteX87" fmla="*/ 5106123 w 5271223"/>
                <a:gd name="connsiteY87" fmla="*/ 711885 h 3251885"/>
                <a:gd name="connsiteX88" fmla="*/ 5245823 w 5271223"/>
                <a:gd name="connsiteY88" fmla="*/ 788085 h 3251885"/>
                <a:gd name="connsiteX89" fmla="*/ 5207723 w 5271223"/>
                <a:gd name="connsiteY89" fmla="*/ 864285 h 3251885"/>
                <a:gd name="connsiteX90" fmla="*/ 5220423 w 5271223"/>
                <a:gd name="connsiteY90" fmla="*/ 940485 h 3251885"/>
                <a:gd name="connsiteX91" fmla="*/ 5233123 w 5271223"/>
                <a:gd name="connsiteY91" fmla="*/ 1194485 h 3251885"/>
                <a:gd name="connsiteX92" fmla="*/ 5207723 w 5271223"/>
                <a:gd name="connsiteY92" fmla="*/ 1270685 h 3251885"/>
                <a:gd name="connsiteX93" fmla="*/ 5195023 w 5271223"/>
                <a:gd name="connsiteY93" fmla="*/ 1359585 h 3251885"/>
                <a:gd name="connsiteX94" fmla="*/ 5245823 w 5271223"/>
                <a:gd name="connsiteY94" fmla="*/ 1435785 h 3251885"/>
                <a:gd name="connsiteX95" fmla="*/ 5271223 w 5271223"/>
                <a:gd name="connsiteY95" fmla="*/ 1473885 h 3251885"/>
                <a:gd name="connsiteX96" fmla="*/ 5258523 w 5271223"/>
                <a:gd name="connsiteY96" fmla="*/ 1715185 h 3251885"/>
                <a:gd name="connsiteX97" fmla="*/ 5245823 w 5271223"/>
                <a:gd name="connsiteY97" fmla="*/ 1753285 h 3251885"/>
                <a:gd name="connsiteX98" fmla="*/ 5207723 w 5271223"/>
                <a:gd name="connsiteY98" fmla="*/ 1778685 h 3251885"/>
                <a:gd name="connsiteX99" fmla="*/ 5195023 w 5271223"/>
                <a:gd name="connsiteY99" fmla="*/ 1816785 h 3251885"/>
                <a:gd name="connsiteX100" fmla="*/ 5233123 w 5271223"/>
                <a:gd name="connsiteY100" fmla="*/ 1905685 h 3251885"/>
                <a:gd name="connsiteX101" fmla="*/ 5220423 w 5271223"/>
                <a:gd name="connsiteY101" fmla="*/ 1994585 h 3251885"/>
                <a:gd name="connsiteX102" fmla="*/ 5195023 w 5271223"/>
                <a:gd name="connsiteY102" fmla="*/ 2070785 h 3251885"/>
                <a:gd name="connsiteX103" fmla="*/ 5195023 w 5271223"/>
                <a:gd name="connsiteY103" fmla="*/ 2350185 h 3251885"/>
                <a:gd name="connsiteX104" fmla="*/ 5169623 w 5271223"/>
                <a:gd name="connsiteY104" fmla="*/ 2426385 h 3251885"/>
                <a:gd name="connsiteX105" fmla="*/ 5220423 w 5271223"/>
                <a:gd name="connsiteY105" fmla="*/ 2477185 h 3251885"/>
                <a:gd name="connsiteX106" fmla="*/ 5258523 w 5271223"/>
                <a:gd name="connsiteY106" fmla="*/ 2502585 h 3251885"/>
                <a:gd name="connsiteX107" fmla="*/ 5245823 w 5271223"/>
                <a:gd name="connsiteY107" fmla="*/ 2566085 h 3251885"/>
                <a:gd name="connsiteX108" fmla="*/ 5220423 w 5271223"/>
                <a:gd name="connsiteY108" fmla="*/ 2642285 h 3251885"/>
                <a:gd name="connsiteX109" fmla="*/ 5233123 w 5271223"/>
                <a:gd name="connsiteY109" fmla="*/ 2769285 h 3251885"/>
                <a:gd name="connsiteX110" fmla="*/ 5195023 w 5271223"/>
                <a:gd name="connsiteY110" fmla="*/ 2794685 h 3251885"/>
                <a:gd name="connsiteX111" fmla="*/ 5182323 w 5271223"/>
                <a:gd name="connsiteY111" fmla="*/ 2832785 h 3251885"/>
                <a:gd name="connsiteX112" fmla="*/ 5169623 w 5271223"/>
                <a:gd name="connsiteY112" fmla="*/ 3035985 h 3251885"/>
                <a:gd name="connsiteX113" fmla="*/ 5118823 w 5271223"/>
                <a:gd name="connsiteY113" fmla="*/ 3061385 h 3251885"/>
                <a:gd name="connsiteX114" fmla="*/ 4941023 w 5271223"/>
                <a:gd name="connsiteY114" fmla="*/ 3074085 h 3251885"/>
                <a:gd name="connsiteX115" fmla="*/ 4877523 w 5271223"/>
                <a:gd name="connsiteY115" fmla="*/ 3035985 h 3251885"/>
                <a:gd name="connsiteX116" fmla="*/ 4839423 w 5271223"/>
                <a:gd name="connsiteY116" fmla="*/ 3061385 h 3251885"/>
                <a:gd name="connsiteX117" fmla="*/ 4775923 w 5271223"/>
                <a:gd name="connsiteY117" fmla="*/ 3074085 h 3251885"/>
                <a:gd name="connsiteX118" fmla="*/ 4712423 w 5271223"/>
                <a:gd name="connsiteY118" fmla="*/ 3112185 h 3251885"/>
                <a:gd name="connsiteX119" fmla="*/ 4648923 w 5271223"/>
                <a:gd name="connsiteY119" fmla="*/ 3226485 h 3251885"/>
                <a:gd name="connsiteX120" fmla="*/ 4598123 w 5271223"/>
                <a:gd name="connsiteY120" fmla="*/ 3213785 h 3251885"/>
                <a:gd name="connsiteX121" fmla="*/ 4509223 w 5271223"/>
                <a:gd name="connsiteY121" fmla="*/ 3175685 h 3251885"/>
                <a:gd name="connsiteX122" fmla="*/ 4445723 w 5271223"/>
                <a:gd name="connsiteY122" fmla="*/ 3188385 h 3251885"/>
                <a:gd name="connsiteX123" fmla="*/ 4394923 w 5271223"/>
                <a:gd name="connsiteY123" fmla="*/ 3150285 h 3251885"/>
                <a:gd name="connsiteX124" fmla="*/ 4356823 w 5271223"/>
                <a:gd name="connsiteY124" fmla="*/ 3124885 h 3251885"/>
                <a:gd name="connsiteX125" fmla="*/ 4280623 w 5271223"/>
                <a:gd name="connsiteY125" fmla="*/ 3137585 h 3251885"/>
                <a:gd name="connsiteX126" fmla="*/ 4267923 w 5271223"/>
                <a:gd name="connsiteY126" fmla="*/ 3099485 h 3251885"/>
                <a:gd name="connsiteX127" fmla="*/ 4191723 w 5271223"/>
                <a:gd name="connsiteY127" fmla="*/ 3112185 h 3251885"/>
                <a:gd name="connsiteX128" fmla="*/ 4153623 w 5271223"/>
                <a:gd name="connsiteY128" fmla="*/ 3137585 h 3251885"/>
                <a:gd name="connsiteX129" fmla="*/ 3963123 w 5271223"/>
                <a:gd name="connsiteY129" fmla="*/ 3112185 h 3251885"/>
                <a:gd name="connsiteX130" fmla="*/ 3899623 w 5271223"/>
                <a:gd name="connsiteY130" fmla="*/ 3086785 h 3251885"/>
                <a:gd name="connsiteX131" fmla="*/ 3861523 w 5271223"/>
                <a:gd name="connsiteY131" fmla="*/ 3061385 h 3251885"/>
                <a:gd name="connsiteX132" fmla="*/ 3823423 w 5271223"/>
                <a:gd name="connsiteY132" fmla="*/ 3074085 h 3251885"/>
                <a:gd name="connsiteX133" fmla="*/ 3569423 w 5271223"/>
                <a:gd name="connsiteY133" fmla="*/ 3099485 h 3251885"/>
                <a:gd name="connsiteX134" fmla="*/ 3518623 w 5271223"/>
                <a:gd name="connsiteY134" fmla="*/ 3112185 h 3251885"/>
                <a:gd name="connsiteX135" fmla="*/ 3442423 w 5271223"/>
                <a:gd name="connsiteY135" fmla="*/ 3074085 h 3251885"/>
                <a:gd name="connsiteX136" fmla="*/ 3328123 w 5271223"/>
                <a:gd name="connsiteY136" fmla="*/ 3086785 h 3251885"/>
                <a:gd name="connsiteX137" fmla="*/ 3277323 w 5271223"/>
                <a:gd name="connsiteY137" fmla="*/ 2972485 h 3251885"/>
                <a:gd name="connsiteX138" fmla="*/ 3251923 w 5271223"/>
                <a:gd name="connsiteY138" fmla="*/ 2896285 h 3251885"/>
                <a:gd name="connsiteX139" fmla="*/ 3239223 w 5271223"/>
                <a:gd name="connsiteY139" fmla="*/ 2934385 h 3251885"/>
                <a:gd name="connsiteX140" fmla="*/ 3226523 w 5271223"/>
                <a:gd name="connsiteY140" fmla="*/ 2985185 h 3251885"/>
                <a:gd name="connsiteX141" fmla="*/ 3175723 w 5271223"/>
                <a:gd name="connsiteY141" fmla="*/ 3175685 h 3251885"/>
                <a:gd name="connsiteX142" fmla="*/ 3112223 w 5271223"/>
                <a:gd name="connsiteY142" fmla="*/ 3162985 h 3251885"/>
                <a:gd name="connsiteX143" fmla="*/ 3023323 w 5271223"/>
                <a:gd name="connsiteY143" fmla="*/ 3099485 h 3251885"/>
                <a:gd name="connsiteX144" fmla="*/ 2985223 w 5271223"/>
                <a:gd name="connsiteY144" fmla="*/ 3086785 h 3251885"/>
                <a:gd name="connsiteX145" fmla="*/ 2921723 w 5271223"/>
                <a:gd name="connsiteY145" fmla="*/ 3099485 h 3251885"/>
                <a:gd name="connsiteX146" fmla="*/ 2896323 w 5271223"/>
                <a:gd name="connsiteY146" fmla="*/ 3137585 h 3251885"/>
                <a:gd name="connsiteX147" fmla="*/ 2820765 w 5271223"/>
                <a:gd name="connsiteY147" fmla="*/ 3168826 h 3251885"/>
                <a:gd name="connsiteX148" fmla="*/ 2756623 w 5271223"/>
                <a:gd name="connsiteY148" fmla="*/ 3162985 h 3251885"/>
                <a:gd name="connsiteX149" fmla="*/ 2693123 w 5271223"/>
                <a:gd name="connsiteY149" fmla="*/ 3137585 h 3251885"/>
                <a:gd name="connsiteX150" fmla="*/ 2591523 w 5271223"/>
                <a:gd name="connsiteY150" fmla="*/ 3099485 h 3251885"/>
                <a:gd name="connsiteX151" fmla="*/ 2553423 w 5271223"/>
                <a:gd name="connsiteY151" fmla="*/ 3074085 h 3251885"/>
                <a:gd name="connsiteX152" fmla="*/ 2312123 w 5271223"/>
                <a:gd name="connsiteY152" fmla="*/ 3061385 h 3251885"/>
                <a:gd name="connsiteX153" fmla="*/ 2172423 w 5271223"/>
                <a:gd name="connsiteY153" fmla="*/ 3086785 h 3251885"/>
                <a:gd name="connsiteX154" fmla="*/ 2147023 w 5271223"/>
                <a:gd name="connsiteY154" fmla="*/ 3124885 h 3251885"/>
                <a:gd name="connsiteX155" fmla="*/ 2096223 w 5271223"/>
                <a:gd name="connsiteY155" fmla="*/ 3150285 h 3251885"/>
                <a:gd name="connsiteX156" fmla="*/ 1943823 w 5271223"/>
                <a:gd name="connsiteY156" fmla="*/ 3175685 h 3251885"/>
                <a:gd name="connsiteX157" fmla="*/ 1918423 w 5271223"/>
                <a:gd name="connsiteY157" fmla="*/ 3213785 h 3251885"/>
                <a:gd name="connsiteX158" fmla="*/ 1880323 w 5271223"/>
                <a:gd name="connsiteY158" fmla="*/ 3188385 h 3251885"/>
                <a:gd name="connsiteX159" fmla="*/ 1816823 w 5271223"/>
                <a:gd name="connsiteY159" fmla="*/ 3162985 h 3251885"/>
                <a:gd name="connsiteX160" fmla="*/ 1639023 w 5271223"/>
                <a:gd name="connsiteY160" fmla="*/ 3112185 h 3251885"/>
                <a:gd name="connsiteX161" fmla="*/ 1435823 w 5271223"/>
                <a:gd name="connsiteY161" fmla="*/ 3099485 h 3251885"/>
                <a:gd name="connsiteX162" fmla="*/ 1346923 w 5271223"/>
                <a:gd name="connsiteY162" fmla="*/ 3074085 h 3251885"/>
                <a:gd name="connsiteX163" fmla="*/ 1283423 w 5271223"/>
                <a:gd name="connsiteY163" fmla="*/ 2997885 h 3251885"/>
                <a:gd name="connsiteX164" fmla="*/ 1207223 w 5271223"/>
                <a:gd name="connsiteY164" fmla="*/ 2985185 h 3251885"/>
                <a:gd name="connsiteX165" fmla="*/ 1169123 w 5271223"/>
                <a:gd name="connsiteY165" fmla="*/ 2997885 h 3251885"/>
                <a:gd name="connsiteX166" fmla="*/ 1118323 w 5271223"/>
                <a:gd name="connsiteY166" fmla="*/ 3010585 h 3251885"/>
                <a:gd name="connsiteX167" fmla="*/ 1054823 w 5271223"/>
                <a:gd name="connsiteY167" fmla="*/ 3099485 h 3251885"/>
                <a:gd name="connsiteX168" fmla="*/ 1042123 w 5271223"/>
                <a:gd name="connsiteY168" fmla="*/ 3162985 h 3251885"/>
                <a:gd name="connsiteX169" fmla="*/ 1016723 w 5271223"/>
                <a:gd name="connsiteY169" fmla="*/ 3201085 h 3251885"/>
                <a:gd name="connsiteX170" fmla="*/ 991323 w 5271223"/>
                <a:gd name="connsiteY170" fmla="*/ 3251885 h 3251885"/>
                <a:gd name="connsiteX171" fmla="*/ 965923 w 5271223"/>
                <a:gd name="connsiteY171" fmla="*/ 3201085 h 3251885"/>
                <a:gd name="connsiteX172" fmla="*/ 915123 w 5271223"/>
                <a:gd name="connsiteY172" fmla="*/ 3023285 h 3251885"/>
                <a:gd name="connsiteX173" fmla="*/ 877023 w 5271223"/>
                <a:gd name="connsiteY173" fmla="*/ 3048685 h 3251885"/>
                <a:gd name="connsiteX174" fmla="*/ 711923 w 5271223"/>
                <a:gd name="connsiteY174" fmla="*/ 3048685 h 3251885"/>
                <a:gd name="connsiteX175" fmla="*/ 648423 w 5271223"/>
                <a:gd name="connsiteY175" fmla="*/ 3061385 h 3251885"/>
                <a:gd name="connsiteX176" fmla="*/ 623023 w 5271223"/>
                <a:gd name="connsiteY176" fmla="*/ 3099485 h 3251885"/>
                <a:gd name="connsiteX177" fmla="*/ 584923 w 5271223"/>
                <a:gd name="connsiteY177" fmla="*/ 3074085 h 3251885"/>
                <a:gd name="connsiteX178" fmla="*/ 483323 w 5271223"/>
                <a:gd name="connsiteY178" fmla="*/ 3023285 h 3251885"/>
                <a:gd name="connsiteX179" fmla="*/ 394423 w 5271223"/>
                <a:gd name="connsiteY179" fmla="*/ 2972485 h 3251885"/>
                <a:gd name="connsiteX180" fmla="*/ 330923 w 5271223"/>
                <a:gd name="connsiteY180" fmla="*/ 3035985 h 3251885"/>
                <a:gd name="connsiteX181" fmla="*/ 292823 w 5271223"/>
                <a:gd name="connsiteY181" fmla="*/ 3048685 h 3251885"/>
                <a:gd name="connsiteX182" fmla="*/ 178523 w 5271223"/>
                <a:gd name="connsiteY182" fmla="*/ 3048685 h 3251885"/>
                <a:gd name="connsiteX183" fmla="*/ 153123 w 5271223"/>
                <a:gd name="connsiteY183" fmla="*/ 3086785 h 3251885"/>
                <a:gd name="connsiteX184" fmla="*/ 127723 w 5271223"/>
                <a:gd name="connsiteY184" fmla="*/ 3048685 h 3251885"/>
                <a:gd name="connsiteX185" fmla="*/ 127723 w 5271223"/>
                <a:gd name="connsiteY185" fmla="*/ 2858185 h 3251885"/>
                <a:gd name="connsiteX186" fmla="*/ 191223 w 5271223"/>
                <a:gd name="connsiteY186" fmla="*/ 2820085 h 3251885"/>
                <a:gd name="connsiteX187" fmla="*/ 242023 w 5271223"/>
                <a:gd name="connsiteY187" fmla="*/ 2807385 h 3251885"/>
                <a:gd name="connsiteX188" fmla="*/ 280123 w 5271223"/>
                <a:gd name="connsiteY188" fmla="*/ 2794685 h 3251885"/>
                <a:gd name="connsiteX189" fmla="*/ 305523 w 5271223"/>
                <a:gd name="connsiteY189" fmla="*/ 2756585 h 3251885"/>
                <a:gd name="connsiteX190" fmla="*/ 267423 w 5271223"/>
                <a:gd name="connsiteY190" fmla="*/ 2743885 h 3251885"/>
                <a:gd name="connsiteX191" fmla="*/ 242023 w 5271223"/>
                <a:gd name="connsiteY191" fmla="*/ 2705785 h 3251885"/>
                <a:gd name="connsiteX192" fmla="*/ 203923 w 5271223"/>
                <a:gd name="connsiteY192" fmla="*/ 2680385 h 3251885"/>
                <a:gd name="connsiteX193" fmla="*/ 165823 w 5271223"/>
                <a:gd name="connsiteY193" fmla="*/ 2642285 h 3251885"/>
                <a:gd name="connsiteX194" fmla="*/ 89623 w 5271223"/>
                <a:gd name="connsiteY194" fmla="*/ 2591485 h 3251885"/>
                <a:gd name="connsiteX195" fmla="*/ 115023 w 5271223"/>
                <a:gd name="connsiteY195" fmla="*/ 2553385 h 3251885"/>
                <a:gd name="connsiteX196" fmla="*/ 153123 w 5271223"/>
                <a:gd name="connsiteY196" fmla="*/ 2464485 h 3251885"/>
                <a:gd name="connsiteX197" fmla="*/ 127723 w 5271223"/>
                <a:gd name="connsiteY197" fmla="*/ 2261285 h 3251885"/>
                <a:gd name="connsiteX198" fmla="*/ 64223 w 5271223"/>
                <a:gd name="connsiteY198" fmla="*/ 2248585 h 3251885"/>
                <a:gd name="connsiteX199" fmla="*/ 51523 w 5271223"/>
                <a:gd name="connsiteY199" fmla="*/ 2210485 h 3251885"/>
                <a:gd name="connsiteX200" fmla="*/ 127723 w 5271223"/>
                <a:gd name="connsiteY200" fmla="*/ 2134285 h 3251885"/>
                <a:gd name="connsiteX201" fmla="*/ 153123 w 5271223"/>
                <a:gd name="connsiteY201" fmla="*/ 2096185 h 3251885"/>
                <a:gd name="connsiteX202" fmla="*/ 140423 w 5271223"/>
                <a:gd name="connsiteY202" fmla="*/ 1981885 h 3251885"/>
                <a:gd name="connsiteX203" fmla="*/ 102323 w 5271223"/>
                <a:gd name="connsiteY203" fmla="*/ 1931085 h 3251885"/>
                <a:gd name="connsiteX204" fmla="*/ 89623 w 5271223"/>
                <a:gd name="connsiteY204" fmla="*/ 1892985 h 3251885"/>
                <a:gd name="connsiteX205" fmla="*/ 102323 w 5271223"/>
                <a:gd name="connsiteY205" fmla="*/ 1727885 h 3251885"/>
                <a:gd name="connsiteX206" fmla="*/ 127723 w 5271223"/>
                <a:gd name="connsiteY206" fmla="*/ 1689785 h 3251885"/>
                <a:gd name="connsiteX207" fmla="*/ 140423 w 5271223"/>
                <a:gd name="connsiteY207" fmla="*/ 1588185 h 3251885"/>
                <a:gd name="connsiteX208" fmla="*/ 191223 w 5271223"/>
                <a:gd name="connsiteY208" fmla="*/ 1575485 h 3251885"/>
                <a:gd name="connsiteX209" fmla="*/ 141806 w 5271223"/>
                <a:gd name="connsiteY209" fmla="*/ 1495288 h 3251885"/>
                <a:gd name="connsiteX210" fmla="*/ 180521 w 5271223"/>
                <a:gd name="connsiteY210" fmla="*/ 1431711 h 3251885"/>
                <a:gd name="connsiteX211" fmla="*/ 112311 w 5271223"/>
                <a:gd name="connsiteY211" fmla="*/ 1341044 h 3251885"/>
                <a:gd name="connsiteX212" fmla="*/ 167179 w 5271223"/>
                <a:gd name="connsiteY212" fmla="*/ 1298870 h 3251885"/>
                <a:gd name="connsiteX213" fmla="*/ 89623 w 5271223"/>
                <a:gd name="connsiteY213" fmla="*/ 1207185 h 3251885"/>
                <a:gd name="connsiteX214" fmla="*/ 102323 w 5271223"/>
                <a:gd name="connsiteY214" fmla="*/ 1169085 h 3251885"/>
                <a:gd name="connsiteX215" fmla="*/ 267423 w 5271223"/>
                <a:gd name="connsiteY215" fmla="*/ 1118285 h 3251885"/>
                <a:gd name="connsiteX216" fmla="*/ 242023 w 5271223"/>
                <a:gd name="connsiteY216" fmla="*/ 1080185 h 3251885"/>
                <a:gd name="connsiteX217" fmla="*/ 229323 w 5271223"/>
                <a:gd name="connsiteY217" fmla="*/ 1003985 h 3251885"/>
                <a:gd name="connsiteX218" fmla="*/ 130435 w 5271223"/>
                <a:gd name="connsiteY218" fmla="*/ 945037 h 3251885"/>
                <a:gd name="connsiteX219" fmla="*/ 70930 w 5271223"/>
                <a:gd name="connsiteY219" fmla="*/ 889414 h 3251885"/>
                <a:gd name="connsiteX220" fmla="*/ 11425 w 5271223"/>
                <a:gd name="connsiteY220" fmla="*/ 847511 h 3251885"/>
                <a:gd name="connsiteX221" fmla="*/ 64223 w 5271223"/>
                <a:gd name="connsiteY221" fmla="*/ 813485 h 3251885"/>
                <a:gd name="connsiteX222" fmla="*/ 153123 w 5271223"/>
                <a:gd name="connsiteY222" fmla="*/ 800785 h 3251885"/>
                <a:gd name="connsiteX223" fmla="*/ 191223 w 5271223"/>
                <a:gd name="connsiteY223" fmla="*/ 788085 h 3251885"/>
                <a:gd name="connsiteX224" fmla="*/ 199784 w 5271223"/>
                <a:gd name="connsiteY224" fmla="*/ 754059 h 3251885"/>
                <a:gd name="connsiteX225" fmla="*/ 247302 w 5271223"/>
                <a:gd name="connsiteY225" fmla="*/ 749237 h 3251885"/>
                <a:gd name="connsiteX226" fmla="*/ 225255 w 5271223"/>
                <a:gd name="connsiteY226" fmla="*/ 717996 h 3251885"/>
                <a:gd name="connsiteX227" fmla="*/ 167106 w 5271223"/>
                <a:gd name="connsiteY227" fmla="*/ 687774 h 3251885"/>
                <a:gd name="connsiteX228" fmla="*/ 108958 w 5271223"/>
                <a:gd name="connsiteY228" fmla="*/ 628078 h 3251885"/>
                <a:gd name="connsiteX229" fmla="*/ 153123 w 5271223"/>
                <a:gd name="connsiteY229" fmla="*/ 584885 h 3251885"/>
                <a:gd name="connsiteX230" fmla="*/ 165823 w 5271223"/>
                <a:gd name="connsiteY230" fmla="*/ 546785 h 3251885"/>
                <a:gd name="connsiteX231" fmla="*/ 115665 w 5271223"/>
                <a:gd name="connsiteY231" fmla="*/ 504611 h 3251885"/>
                <a:gd name="connsiteX232" fmla="*/ 79563 w 5271223"/>
                <a:gd name="connsiteY232" fmla="*/ 432215 h 3251885"/>
                <a:gd name="connsiteX233" fmla="*/ 119019 w 5271223"/>
                <a:gd name="connsiteY233" fmla="*/ 386237 h 3251885"/>
                <a:gd name="connsiteX234" fmla="*/ 78921 w 5271223"/>
                <a:gd name="connsiteY234" fmla="*/ 335436 h 3251885"/>
                <a:gd name="connsiteX235" fmla="*/ 108388 w 5271223"/>
                <a:gd name="connsiteY235" fmla="*/ 304196 h 3251885"/>
                <a:gd name="connsiteX236" fmla="*/ 70288 w 5271223"/>
                <a:gd name="connsiteY236" fmla="*/ 261274 h 3251885"/>
                <a:gd name="connsiteX237" fmla="*/ 62316 w 5271223"/>
                <a:gd name="connsiteY237" fmla="*/ 209842 h 3251885"/>
                <a:gd name="connsiteX238" fmla="*/ 47600 w 5271223"/>
                <a:gd name="connsiteY238" fmla="*/ 165785 h 3251885"/>
                <a:gd name="connsiteX239" fmla="*/ 49597 w 5271223"/>
                <a:gd name="connsiteY239" fmla="*/ 151048 h 3251885"/>
                <a:gd name="connsiteX240" fmla="*/ 2079 w 5271223"/>
                <a:gd name="connsiteY240" fmla="*/ 109144 h 3251885"/>
                <a:gd name="connsiteX241" fmla="*/ 64223 w 5271223"/>
                <a:gd name="connsiteY241" fmla="*/ 102285 h 3251885"/>
                <a:gd name="connsiteX242" fmla="*/ 78992 w 5271223"/>
                <a:gd name="connsiteY242" fmla="*/ 69007 h 3251885"/>
                <a:gd name="connsiteX0" fmla="*/ 78992 w 5271223"/>
                <a:gd name="connsiteY0" fmla="*/ 69007 h 3251885"/>
                <a:gd name="connsiteX1" fmla="*/ 100397 w 5271223"/>
                <a:gd name="connsiteY1" fmla="*/ 121573 h 3251885"/>
                <a:gd name="connsiteX2" fmla="*/ 149128 w 5271223"/>
                <a:gd name="connsiteY2" fmla="*/ 94678 h 3251885"/>
                <a:gd name="connsiteX3" fmla="*/ 208632 w 5271223"/>
                <a:gd name="connsiteY3" fmla="*/ 122863 h 3251885"/>
                <a:gd name="connsiteX4" fmla="*/ 239384 w 5271223"/>
                <a:gd name="connsiteY4" fmla="*/ 78922 h 3251885"/>
                <a:gd name="connsiteX5" fmla="*/ 327642 w 5271223"/>
                <a:gd name="connsiteY5" fmla="*/ 138619 h 3251885"/>
                <a:gd name="connsiteX6" fmla="*/ 432523 w 5271223"/>
                <a:gd name="connsiteY6" fmla="*/ 140385 h 3251885"/>
                <a:gd name="connsiteX7" fmla="*/ 483323 w 5271223"/>
                <a:gd name="connsiteY7" fmla="*/ 153085 h 3251885"/>
                <a:gd name="connsiteX8" fmla="*/ 559523 w 5271223"/>
                <a:gd name="connsiteY8" fmla="*/ 127685 h 3251885"/>
                <a:gd name="connsiteX9" fmla="*/ 648423 w 5271223"/>
                <a:gd name="connsiteY9" fmla="*/ 114985 h 3251885"/>
                <a:gd name="connsiteX10" fmla="*/ 737323 w 5271223"/>
                <a:gd name="connsiteY10" fmla="*/ 102285 h 3251885"/>
                <a:gd name="connsiteX11" fmla="*/ 851623 w 5271223"/>
                <a:gd name="connsiteY11" fmla="*/ 114985 h 3251885"/>
                <a:gd name="connsiteX12" fmla="*/ 902423 w 5271223"/>
                <a:gd name="connsiteY12" fmla="*/ 191185 h 3251885"/>
                <a:gd name="connsiteX13" fmla="*/ 940523 w 5271223"/>
                <a:gd name="connsiteY13" fmla="*/ 241985 h 3251885"/>
                <a:gd name="connsiteX14" fmla="*/ 978623 w 5271223"/>
                <a:gd name="connsiteY14" fmla="*/ 114985 h 3251885"/>
                <a:gd name="connsiteX15" fmla="*/ 1004023 w 5271223"/>
                <a:gd name="connsiteY15" fmla="*/ 38785 h 3251885"/>
                <a:gd name="connsiteX16" fmla="*/ 1052825 w 5271223"/>
                <a:gd name="connsiteY16" fmla="*/ 26833 h 3251885"/>
                <a:gd name="connsiteX17" fmla="*/ 1105623 w 5271223"/>
                <a:gd name="connsiteY17" fmla="*/ 13385 h 3251885"/>
                <a:gd name="connsiteX18" fmla="*/ 1232623 w 5271223"/>
                <a:gd name="connsiteY18" fmla="*/ 127685 h 3251885"/>
                <a:gd name="connsiteX19" fmla="*/ 1359623 w 5271223"/>
                <a:gd name="connsiteY19" fmla="*/ 114985 h 3251885"/>
                <a:gd name="connsiteX20" fmla="*/ 1397723 w 5271223"/>
                <a:gd name="connsiteY20" fmla="*/ 89585 h 3251885"/>
                <a:gd name="connsiteX21" fmla="*/ 1537423 w 5271223"/>
                <a:gd name="connsiteY21" fmla="*/ 102285 h 3251885"/>
                <a:gd name="connsiteX22" fmla="*/ 1550123 w 5271223"/>
                <a:gd name="connsiteY22" fmla="*/ 64185 h 3251885"/>
                <a:gd name="connsiteX23" fmla="*/ 1600923 w 5271223"/>
                <a:gd name="connsiteY23" fmla="*/ 140385 h 3251885"/>
                <a:gd name="connsiteX24" fmla="*/ 1651723 w 5271223"/>
                <a:gd name="connsiteY24" fmla="*/ 153085 h 3251885"/>
                <a:gd name="connsiteX25" fmla="*/ 1702523 w 5271223"/>
                <a:gd name="connsiteY25" fmla="*/ 114985 h 3251885"/>
                <a:gd name="connsiteX26" fmla="*/ 1753323 w 5271223"/>
                <a:gd name="connsiteY26" fmla="*/ 64185 h 3251885"/>
                <a:gd name="connsiteX27" fmla="*/ 1867623 w 5271223"/>
                <a:gd name="connsiteY27" fmla="*/ 76885 h 3251885"/>
                <a:gd name="connsiteX28" fmla="*/ 1893023 w 5271223"/>
                <a:gd name="connsiteY28" fmla="*/ 127685 h 3251885"/>
                <a:gd name="connsiteX29" fmla="*/ 1956523 w 5271223"/>
                <a:gd name="connsiteY29" fmla="*/ 140385 h 3251885"/>
                <a:gd name="connsiteX30" fmla="*/ 2045423 w 5271223"/>
                <a:gd name="connsiteY30" fmla="*/ 102285 h 3251885"/>
                <a:gd name="connsiteX31" fmla="*/ 2121623 w 5271223"/>
                <a:gd name="connsiteY31" fmla="*/ 89585 h 3251885"/>
                <a:gd name="connsiteX32" fmla="*/ 2274023 w 5271223"/>
                <a:gd name="connsiteY32" fmla="*/ 26085 h 3251885"/>
                <a:gd name="connsiteX33" fmla="*/ 2312123 w 5271223"/>
                <a:gd name="connsiteY33" fmla="*/ 13385 h 3251885"/>
                <a:gd name="connsiteX34" fmla="*/ 2362923 w 5271223"/>
                <a:gd name="connsiteY34" fmla="*/ 89585 h 3251885"/>
                <a:gd name="connsiteX35" fmla="*/ 2477223 w 5271223"/>
                <a:gd name="connsiteY35" fmla="*/ 76885 h 3251885"/>
                <a:gd name="connsiteX36" fmla="*/ 2553423 w 5271223"/>
                <a:gd name="connsiteY36" fmla="*/ 26085 h 3251885"/>
                <a:gd name="connsiteX37" fmla="*/ 2667723 w 5271223"/>
                <a:gd name="connsiteY37" fmla="*/ 13385 h 3251885"/>
                <a:gd name="connsiteX38" fmla="*/ 2705823 w 5271223"/>
                <a:gd name="connsiteY38" fmla="*/ 685 h 3251885"/>
                <a:gd name="connsiteX39" fmla="*/ 2794723 w 5271223"/>
                <a:gd name="connsiteY39" fmla="*/ 76885 h 3251885"/>
                <a:gd name="connsiteX40" fmla="*/ 2883623 w 5271223"/>
                <a:gd name="connsiteY40" fmla="*/ 51485 h 3251885"/>
                <a:gd name="connsiteX41" fmla="*/ 2921723 w 5271223"/>
                <a:gd name="connsiteY41" fmla="*/ 64185 h 3251885"/>
                <a:gd name="connsiteX42" fmla="*/ 2959823 w 5271223"/>
                <a:gd name="connsiteY42" fmla="*/ 51485 h 3251885"/>
                <a:gd name="connsiteX43" fmla="*/ 2997923 w 5271223"/>
                <a:gd name="connsiteY43" fmla="*/ 26085 h 3251885"/>
                <a:gd name="connsiteX44" fmla="*/ 3036023 w 5271223"/>
                <a:gd name="connsiteY44" fmla="*/ 76885 h 3251885"/>
                <a:gd name="connsiteX45" fmla="*/ 3074123 w 5271223"/>
                <a:gd name="connsiteY45" fmla="*/ 102285 h 3251885"/>
                <a:gd name="connsiteX46" fmla="*/ 3150323 w 5271223"/>
                <a:gd name="connsiteY46" fmla="*/ 127685 h 3251885"/>
                <a:gd name="connsiteX47" fmla="*/ 3201123 w 5271223"/>
                <a:gd name="connsiteY47" fmla="*/ 102285 h 3251885"/>
                <a:gd name="connsiteX48" fmla="*/ 3315423 w 5271223"/>
                <a:gd name="connsiteY48" fmla="*/ 127685 h 3251885"/>
                <a:gd name="connsiteX49" fmla="*/ 3442423 w 5271223"/>
                <a:gd name="connsiteY49" fmla="*/ 114985 h 3251885"/>
                <a:gd name="connsiteX50" fmla="*/ 3493223 w 5271223"/>
                <a:gd name="connsiteY50" fmla="*/ 102285 h 3251885"/>
                <a:gd name="connsiteX51" fmla="*/ 3531323 w 5271223"/>
                <a:gd name="connsiteY51" fmla="*/ 64185 h 3251885"/>
                <a:gd name="connsiteX52" fmla="*/ 3544023 w 5271223"/>
                <a:gd name="connsiteY52" fmla="*/ 26085 h 3251885"/>
                <a:gd name="connsiteX53" fmla="*/ 3620223 w 5271223"/>
                <a:gd name="connsiteY53" fmla="*/ 76885 h 3251885"/>
                <a:gd name="connsiteX54" fmla="*/ 3658323 w 5271223"/>
                <a:gd name="connsiteY54" fmla="*/ 178485 h 3251885"/>
                <a:gd name="connsiteX55" fmla="*/ 3683723 w 5271223"/>
                <a:gd name="connsiteY55" fmla="*/ 216585 h 3251885"/>
                <a:gd name="connsiteX56" fmla="*/ 3696423 w 5271223"/>
                <a:gd name="connsiteY56" fmla="*/ 254685 h 3251885"/>
                <a:gd name="connsiteX57" fmla="*/ 3734523 w 5271223"/>
                <a:gd name="connsiteY57" fmla="*/ 280085 h 3251885"/>
                <a:gd name="connsiteX58" fmla="*/ 3772623 w 5271223"/>
                <a:gd name="connsiteY58" fmla="*/ 318185 h 3251885"/>
                <a:gd name="connsiteX59" fmla="*/ 3848823 w 5271223"/>
                <a:gd name="connsiteY59" fmla="*/ 292785 h 3251885"/>
                <a:gd name="connsiteX60" fmla="*/ 3874223 w 5271223"/>
                <a:gd name="connsiteY60" fmla="*/ 343585 h 3251885"/>
                <a:gd name="connsiteX61" fmla="*/ 3899623 w 5271223"/>
                <a:gd name="connsiteY61" fmla="*/ 407085 h 3251885"/>
                <a:gd name="connsiteX62" fmla="*/ 3912323 w 5271223"/>
                <a:gd name="connsiteY62" fmla="*/ 495985 h 3251885"/>
                <a:gd name="connsiteX63" fmla="*/ 3937723 w 5271223"/>
                <a:gd name="connsiteY63" fmla="*/ 364705 h 3251885"/>
                <a:gd name="connsiteX64" fmla="*/ 3988523 w 5271223"/>
                <a:gd name="connsiteY64" fmla="*/ 432485 h 3251885"/>
                <a:gd name="connsiteX65" fmla="*/ 4013923 w 5271223"/>
                <a:gd name="connsiteY65" fmla="*/ 318185 h 3251885"/>
                <a:gd name="connsiteX66" fmla="*/ 4039323 w 5271223"/>
                <a:gd name="connsiteY66" fmla="*/ 254685 h 3251885"/>
                <a:gd name="connsiteX67" fmla="*/ 4052023 w 5271223"/>
                <a:gd name="connsiteY67" fmla="*/ 165785 h 3251885"/>
                <a:gd name="connsiteX68" fmla="*/ 4064723 w 5271223"/>
                <a:gd name="connsiteY68" fmla="*/ 114985 h 3251885"/>
                <a:gd name="connsiteX69" fmla="*/ 4090123 w 5271223"/>
                <a:gd name="connsiteY69" fmla="*/ 153085 h 3251885"/>
                <a:gd name="connsiteX70" fmla="*/ 4166323 w 5271223"/>
                <a:gd name="connsiteY70" fmla="*/ 191185 h 3251885"/>
                <a:gd name="connsiteX71" fmla="*/ 4255223 w 5271223"/>
                <a:gd name="connsiteY71" fmla="*/ 165785 h 3251885"/>
                <a:gd name="connsiteX72" fmla="*/ 4267923 w 5271223"/>
                <a:gd name="connsiteY72" fmla="*/ 127685 h 3251885"/>
                <a:gd name="connsiteX73" fmla="*/ 4306023 w 5271223"/>
                <a:gd name="connsiteY73" fmla="*/ 102285 h 3251885"/>
                <a:gd name="connsiteX74" fmla="*/ 4344123 w 5271223"/>
                <a:gd name="connsiteY74" fmla="*/ 140385 h 3251885"/>
                <a:gd name="connsiteX75" fmla="*/ 4369523 w 5271223"/>
                <a:gd name="connsiteY75" fmla="*/ 178485 h 3251885"/>
                <a:gd name="connsiteX76" fmla="*/ 4407623 w 5271223"/>
                <a:gd name="connsiteY76" fmla="*/ 102285 h 3251885"/>
                <a:gd name="connsiteX77" fmla="*/ 4445723 w 5271223"/>
                <a:gd name="connsiteY77" fmla="*/ 89585 h 3251885"/>
                <a:gd name="connsiteX78" fmla="*/ 4521923 w 5271223"/>
                <a:gd name="connsiteY78" fmla="*/ 114985 h 3251885"/>
                <a:gd name="connsiteX79" fmla="*/ 4636223 w 5271223"/>
                <a:gd name="connsiteY79" fmla="*/ 127685 h 3251885"/>
                <a:gd name="connsiteX80" fmla="*/ 4661623 w 5271223"/>
                <a:gd name="connsiteY80" fmla="*/ 178485 h 3251885"/>
                <a:gd name="connsiteX81" fmla="*/ 4725123 w 5271223"/>
                <a:gd name="connsiteY81" fmla="*/ 280085 h 3251885"/>
                <a:gd name="connsiteX82" fmla="*/ 4801323 w 5271223"/>
                <a:gd name="connsiteY82" fmla="*/ 267385 h 3251885"/>
                <a:gd name="connsiteX83" fmla="*/ 4839423 w 5271223"/>
                <a:gd name="connsiteY83" fmla="*/ 254685 h 3251885"/>
                <a:gd name="connsiteX84" fmla="*/ 4890223 w 5271223"/>
                <a:gd name="connsiteY84" fmla="*/ 267385 h 3251885"/>
                <a:gd name="connsiteX85" fmla="*/ 4991823 w 5271223"/>
                <a:gd name="connsiteY85" fmla="*/ 292785 h 3251885"/>
                <a:gd name="connsiteX86" fmla="*/ 5042623 w 5271223"/>
                <a:gd name="connsiteY86" fmla="*/ 661085 h 3251885"/>
                <a:gd name="connsiteX87" fmla="*/ 5106123 w 5271223"/>
                <a:gd name="connsiteY87" fmla="*/ 711885 h 3251885"/>
                <a:gd name="connsiteX88" fmla="*/ 5245823 w 5271223"/>
                <a:gd name="connsiteY88" fmla="*/ 788085 h 3251885"/>
                <a:gd name="connsiteX89" fmla="*/ 5207723 w 5271223"/>
                <a:gd name="connsiteY89" fmla="*/ 864285 h 3251885"/>
                <a:gd name="connsiteX90" fmla="*/ 5220423 w 5271223"/>
                <a:gd name="connsiteY90" fmla="*/ 940485 h 3251885"/>
                <a:gd name="connsiteX91" fmla="*/ 5233123 w 5271223"/>
                <a:gd name="connsiteY91" fmla="*/ 1194485 h 3251885"/>
                <a:gd name="connsiteX92" fmla="*/ 5207723 w 5271223"/>
                <a:gd name="connsiteY92" fmla="*/ 1270685 h 3251885"/>
                <a:gd name="connsiteX93" fmla="*/ 5195023 w 5271223"/>
                <a:gd name="connsiteY93" fmla="*/ 1359585 h 3251885"/>
                <a:gd name="connsiteX94" fmla="*/ 5245823 w 5271223"/>
                <a:gd name="connsiteY94" fmla="*/ 1435785 h 3251885"/>
                <a:gd name="connsiteX95" fmla="*/ 5271223 w 5271223"/>
                <a:gd name="connsiteY95" fmla="*/ 1473885 h 3251885"/>
                <a:gd name="connsiteX96" fmla="*/ 5258523 w 5271223"/>
                <a:gd name="connsiteY96" fmla="*/ 1715185 h 3251885"/>
                <a:gd name="connsiteX97" fmla="*/ 5245823 w 5271223"/>
                <a:gd name="connsiteY97" fmla="*/ 1753285 h 3251885"/>
                <a:gd name="connsiteX98" fmla="*/ 5207723 w 5271223"/>
                <a:gd name="connsiteY98" fmla="*/ 1778685 h 3251885"/>
                <a:gd name="connsiteX99" fmla="*/ 5195023 w 5271223"/>
                <a:gd name="connsiteY99" fmla="*/ 1816785 h 3251885"/>
                <a:gd name="connsiteX100" fmla="*/ 5233123 w 5271223"/>
                <a:gd name="connsiteY100" fmla="*/ 1905685 h 3251885"/>
                <a:gd name="connsiteX101" fmla="*/ 5220423 w 5271223"/>
                <a:gd name="connsiteY101" fmla="*/ 1994585 h 3251885"/>
                <a:gd name="connsiteX102" fmla="*/ 5195023 w 5271223"/>
                <a:gd name="connsiteY102" fmla="*/ 2070785 h 3251885"/>
                <a:gd name="connsiteX103" fmla="*/ 5195023 w 5271223"/>
                <a:gd name="connsiteY103" fmla="*/ 2350185 h 3251885"/>
                <a:gd name="connsiteX104" fmla="*/ 5169623 w 5271223"/>
                <a:gd name="connsiteY104" fmla="*/ 2426385 h 3251885"/>
                <a:gd name="connsiteX105" fmla="*/ 5220423 w 5271223"/>
                <a:gd name="connsiteY105" fmla="*/ 2477185 h 3251885"/>
                <a:gd name="connsiteX106" fmla="*/ 5258523 w 5271223"/>
                <a:gd name="connsiteY106" fmla="*/ 2502585 h 3251885"/>
                <a:gd name="connsiteX107" fmla="*/ 5245823 w 5271223"/>
                <a:gd name="connsiteY107" fmla="*/ 2566085 h 3251885"/>
                <a:gd name="connsiteX108" fmla="*/ 5220423 w 5271223"/>
                <a:gd name="connsiteY108" fmla="*/ 2642285 h 3251885"/>
                <a:gd name="connsiteX109" fmla="*/ 5233123 w 5271223"/>
                <a:gd name="connsiteY109" fmla="*/ 2769285 h 3251885"/>
                <a:gd name="connsiteX110" fmla="*/ 5195023 w 5271223"/>
                <a:gd name="connsiteY110" fmla="*/ 2794685 h 3251885"/>
                <a:gd name="connsiteX111" fmla="*/ 5182323 w 5271223"/>
                <a:gd name="connsiteY111" fmla="*/ 2832785 h 3251885"/>
                <a:gd name="connsiteX112" fmla="*/ 5169623 w 5271223"/>
                <a:gd name="connsiteY112" fmla="*/ 3035985 h 3251885"/>
                <a:gd name="connsiteX113" fmla="*/ 5118823 w 5271223"/>
                <a:gd name="connsiteY113" fmla="*/ 3061385 h 3251885"/>
                <a:gd name="connsiteX114" fmla="*/ 4941023 w 5271223"/>
                <a:gd name="connsiteY114" fmla="*/ 3074085 h 3251885"/>
                <a:gd name="connsiteX115" fmla="*/ 4877523 w 5271223"/>
                <a:gd name="connsiteY115" fmla="*/ 3035985 h 3251885"/>
                <a:gd name="connsiteX116" fmla="*/ 4839423 w 5271223"/>
                <a:gd name="connsiteY116" fmla="*/ 3061385 h 3251885"/>
                <a:gd name="connsiteX117" fmla="*/ 4775923 w 5271223"/>
                <a:gd name="connsiteY117" fmla="*/ 3074085 h 3251885"/>
                <a:gd name="connsiteX118" fmla="*/ 4712423 w 5271223"/>
                <a:gd name="connsiteY118" fmla="*/ 3112185 h 3251885"/>
                <a:gd name="connsiteX119" fmla="*/ 4648923 w 5271223"/>
                <a:gd name="connsiteY119" fmla="*/ 3226485 h 3251885"/>
                <a:gd name="connsiteX120" fmla="*/ 4598123 w 5271223"/>
                <a:gd name="connsiteY120" fmla="*/ 3213785 h 3251885"/>
                <a:gd name="connsiteX121" fmla="*/ 4509223 w 5271223"/>
                <a:gd name="connsiteY121" fmla="*/ 3175685 h 3251885"/>
                <a:gd name="connsiteX122" fmla="*/ 4445723 w 5271223"/>
                <a:gd name="connsiteY122" fmla="*/ 3188385 h 3251885"/>
                <a:gd name="connsiteX123" fmla="*/ 4394923 w 5271223"/>
                <a:gd name="connsiteY123" fmla="*/ 3150285 h 3251885"/>
                <a:gd name="connsiteX124" fmla="*/ 4356823 w 5271223"/>
                <a:gd name="connsiteY124" fmla="*/ 3124885 h 3251885"/>
                <a:gd name="connsiteX125" fmla="*/ 4280623 w 5271223"/>
                <a:gd name="connsiteY125" fmla="*/ 3137585 h 3251885"/>
                <a:gd name="connsiteX126" fmla="*/ 4267923 w 5271223"/>
                <a:gd name="connsiteY126" fmla="*/ 3099485 h 3251885"/>
                <a:gd name="connsiteX127" fmla="*/ 4191723 w 5271223"/>
                <a:gd name="connsiteY127" fmla="*/ 3112185 h 3251885"/>
                <a:gd name="connsiteX128" fmla="*/ 4153623 w 5271223"/>
                <a:gd name="connsiteY128" fmla="*/ 3137585 h 3251885"/>
                <a:gd name="connsiteX129" fmla="*/ 3963123 w 5271223"/>
                <a:gd name="connsiteY129" fmla="*/ 3112185 h 3251885"/>
                <a:gd name="connsiteX130" fmla="*/ 3899623 w 5271223"/>
                <a:gd name="connsiteY130" fmla="*/ 3086785 h 3251885"/>
                <a:gd name="connsiteX131" fmla="*/ 3861523 w 5271223"/>
                <a:gd name="connsiteY131" fmla="*/ 3061385 h 3251885"/>
                <a:gd name="connsiteX132" fmla="*/ 3823423 w 5271223"/>
                <a:gd name="connsiteY132" fmla="*/ 3074085 h 3251885"/>
                <a:gd name="connsiteX133" fmla="*/ 3569423 w 5271223"/>
                <a:gd name="connsiteY133" fmla="*/ 3099485 h 3251885"/>
                <a:gd name="connsiteX134" fmla="*/ 3518623 w 5271223"/>
                <a:gd name="connsiteY134" fmla="*/ 3112185 h 3251885"/>
                <a:gd name="connsiteX135" fmla="*/ 3442423 w 5271223"/>
                <a:gd name="connsiteY135" fmla="*/ 3074085 h 3251885"/>
                <a:gd name="connsiteX136" fmla="*/ 3328123 w 5271223"/>
                <a:gd name="connsiteY136" fmla="*/ 3086785 h 3251885"/>
                <a:gd name="connsiteX137" fmla="*/ 3277323 w 5271223"/>
                <a:gd name="connsiteY137" fmla="*/ 2972485 h 3251885"/>
                <a:gd name="connsiteX138" fmla="*/ 3251923 w 5271223"/>
                <a:gd name="connsiteY138" fmla="*/ 2896285 h 3251885"/>
                <a:gd name="connsiteX139" fmla="*/ 3239223 w 5271223"/>
                <a:gd name="connsiteY139" fmla="*/ 2934385 h 3251885"/>
                <a:gd name="connsiteX140" fmla="*/ 3226523 w 5271223"/>
                <a:gd name="connsiteY140" fmla="*/ 2985185 h 3251885"/>
                <a:gd name="connsiteX141" fmla="*/ 3175723 w 5271223"/>
                <a:gd name="connsiteY141" fmla="*/ 3175685 h 3251885"/>
                <a:gd name="connsiteX142" fmla="*/ 3112223 w 5271223"/>
                <a:gd name="connsiteY142" fmla="*/ 3162985 h 3251885"/>
                <a:gd name="connsiteX143" fmla="*/ 3023323 w 5271223"/>
                <a:gd name="connsiteY143" fmla="*/ 3099485 h 3251885"/>
                <a:gd name="connsiteX144" fmla="*/ 2985223 w 5271223"/>
                <a:gd name="connsiteY144" fmla="*/ 3086785 h 3251885"/>
                <a:gd name="connsiteX145" fmla="*/ 2921723 w 5271223"/>
                <a:gd name="connsiteY145" fmla="*/ 3099485 h 3251885"/>
                <a:gd name="connsiteX146" fmla="*/ 2896323 w 5271223"/>
                <a:gd name="connsiteY146" fmla="*/ 3137585 h 3251885"/>
                <a:gd name="connsiteX147" fmla="*/ 2820765 w 5271223"/>
                <a:gd name="connsiteY147" fmla="*/ 3168826 h 3251885"/>
                <a:gd name="connsiteX148" fmla="*/ 2756623 w 5271223"/>
                <a:gd name="connsiteY148" fmla="*/ 3162985 h 3251885"/>
                <a:gd name="connsiteX149" fmla="*/ 2693123 w 5271223"/>
                <a:gd name="connsiteY149" fmla="*/ 3137585 h 3251885"/>
                <a:gd name="connsiteX150" fmla="*/ 2591523 w 5271223"/>
                <a:gd name="connsiteY150" fmla="*/ 3099485 h 3251885"/>
                <a:gd name="connsiteX151" fmla="*/ 2553423 w 5271223"/>
                <a:gd name="connsiteY151" fmla="*/ 3074085 h 3251885"/>
                <a:gd name="connsiteX152" fmla="*/ 2312123 w 5271223"/>
                <a:gd name="connsiteY152" fmla="*/ 3061385 h 3251885"/>
                <a:gd name="connsiteX153" fmla="*/ 2172423 w 5271223"/>
                <a:gd name="connsiteY153" fmla="*/ 3086785 h 3251885"/>
                <a:gd name="connsiteX154" fmla="*/ 2147023 w 5271223"/>
                <a:gd name="connsiteY154" fmla="*/ 3124885 h 3251885"/>
                <a:gd name="connsiteX155" fmla="*/ 2096223 w 5271223"/>
                <a:gd name="connsiteY155" fmla="*/ 3150285 h 3251885"/>
                <a:gd name="connsiteX156" fmla="*/ 1943823 w 5271223"/>
                <a:gd name="connsiteY156" fmla="*/ 3175685 h 3251885"/>
                <a:gd name="connsiteX157" fmla="*/ 1918423 w 5271223"/>
                <a:gd name="connsiteY157" fmla="*/ 3213785 h 3251885"/>
                <a:gd name="connsiteX158" fmla="*/ 1880323 w 5271223"/>
                <a:gd name="connsiteY158" fmla="*/ 3188385 h 3251885"/>
                <a:gd name="connsiteX159" fmla="*/ 1816823 w 5271223"/>
                <a:gd name="connsiteY159" fmla="*/ 3162985 h 3251885"/>
                <a:gd name="connsiteX160" fmla="*/ 1639023 w 5271223"/>
                <a:gd name="connsiteY160" fmla="*/ 3112185 h 3251885"/>
                <a:gd name="connsiteX161" fmla="*/ 1435823 w 5271223"/>
                <a:gd name="connsiteY161" fmla="*/ 3099485 h 3251885"/>
                <a:gd name="connsiteX162" fmla="*/ 1346923 w 5271223"/>
                <a:gd name="connsiteY162" fmla="*/ 3074085 h 3251885"/>
                <a:gd name="connsiteX163" fmla="*/ 1283423 w 5271223"/>
                <a:gd name="connsiteY163" fmla="*/ 2997885 h 3251885"/>
                <a:gd name="connsiteX164" fmla="*/ 1207223 w 5271223"/>
                <a:gd name="connsiteY164" fmla="*/ 2985185 h 3251885"/>
                <a:gd name="connsiteX165" fmla="*/ 1169123 w 5271223"/>
                <a:gd name="connsiteY165" fmla="*/ 2997885 h 3251885"/>
                <a:gd name="connsiteX166" fmla="*/ 1118323 w 5271223"/>
                <a:gd name="connsiteY166" fmla="*/ 3010585 h 3251885"/>
                <a:gd name="connsiteX167" fmla="*/ 1054823 w 5271223"/>
                <a:gd name="connsiteY167" fmla="*/ 3099485 h 3251885"/>
                <a:gd name="connsiteX168" fmla="*/ 1042123 w 5271223"/>
                <a:gd name="connsiteY168" fmla="*/ 3162985 h 3251885"/>
                <a:gd name="connsiteX169" fmla="*/ 1016723 w 5271223"/>
                <a:gd name="connsiteY169" fmla="*/ 3201085 h 3251885"/>
                <a:gd name="connsiteX170" fmla="*/ 991323 w 5271223"/>
                <a:gd name="connsiteY170" fmla="*/ 3251885 h 3251885"/>
                <a:gd name="connsiteX171" fmla="*/ 965923 w 5271223"/>
                <a:gd name="connsiteY171" fmla="*/ 3201085 h 3251885"/>
                <a:gd name="connsiteX172" fmla="*/ 915123 w 5271223"/>
                <a:gd name="connsiteY172" fmla="*/ 3023285 h 3251885"/>
                <a:gd name="connsiteX173" fmla="*/ 877023 w 5271223"/>
                <a:gd name="connsiteY173" fmla="*/ 3048685 h 3251885"/>
                <a:gd name="connsiteX174" fmla="*/ 711923 w 5271223"/>
                <a:gd name="connsiteY174" fmla="*/ 3048685 h 3251885"/>
                <a:gd name="connsiteX175" fmla="*/ 648423 w 5271223"/>
                <a:gd name="connsiteY175" fmla="*/ 3061385 h 3251885"/>
                <a:gd name="connsiteX176" fmla="*/ 623023 w 5271223"/>
                <a:gd name="connsiteY176" fmla="*/ 3099485 h 3251885"/>
                <a:gd name="connsiteX177" fmla="*/ 584923 w 5271223"/>
                <a:gd name="connsiteY177" fmla="*/ 3074085 h 3251885"/>
                <a:gd name="connsiteX178" fmla="*/ 483323 w 5271223"/>
                <a:gd name="connsiteY178" fmla="*/ 3023285 h 3251885"/>
                <a:gd name="connsiteX179" fmla="*/ 394423 w 5271223"/>
                <a:gd name="connsiteY179" fmla="*/ 2972485 h 3251885"/>
                <a:gd name="connsiteX180" fmla="*/ 330923 w 5271223"/>
                <a:gd name="connsiteY180" fmla="*/ 3035985 h 3251885"/>
                <a:gd name="connsiteX181" fmla="*/ 292823 w 5271223"/>
                <a:gd name="connsiteY181" fmla="*/ 3048685 h 3251885"/>
                <a:gd name="connsiteX182" fmla="*/ 178523 w 5271223"/>
                <a:gd name="connsiteY182" fmla="*/ 3048685 h 3251885"/>
                <a:gd name="connsiteX183" fmla="*/ 153123 w 5271223"/>
                <a:gd name="connsiteY183" fmla="*/ 3086785 h 3251885"/>
                <a:gd name="connsiteX184" fmla="*/ 127723 w 5271223"/>
                <a:gd name="connsiteY184" fmla="*/ 3048685 h 3251885"/>
                <a:gd name="connsiteX185" fmla="*/ 127723 w 5271223"/>
                <a:gd name="connsiteY185" fmla="*/ 2858185 h 3251885"/>
                <a:gd name="connsiteX186" fmla="*/ 191223 w 5271223"/>
                <a:gd name="connsiteY186" fmla="*/ 2820085 h 3251885"/>
                <a:gd name="connsiteX187" fmla="*/ 242023 w 5271223"/>
                <a:gd name="connsiteY187" fmla="*/ 2807385 h 3251885"/>
                <a:gd name="connsiteX188" fmla="*/ 280123 w 5271223"/>
                <a:gd name="connsiteY188" fmla="*/ 2794685 h 3251885"/>
                <a:gd name="connsiteX189" fmla="*/ 305523 w 5271223"/>
                <a:gd name="connsiteY189" fmla="*/ 2756585 h 3251885"/>
                <a:gd name="connsiteX190" fmla="*/ 267423 w 5271223"/>
                <a:gd name="connsiteY190" fmla="*/ 2743885 h 3251885"/>
                <a:gd name="connsiteX191" fmla="*/ 242023 w 5271223"/>
                <a:gd name="connsiteY191" fmla="*/ 2705785 h 3251885"/>
                <a:gd name="connsiteX192" fmla="*/ 203923 w 5271223"/>
                <a:gd name="connsiteY192" fmla="*/ 2680385 h 3251885"/>
                <a:gd name="connsiteX193" fmla="*/ 165823 w 5271223"/>
                <a:gd name="connsiteY193" fmla="*/ 2642285 h 3251885"/>
                <a:gd name="connsiteX194" fmla="*/ 89623 w 5271223"/>
                <a:gd name="connsiteY194" fmla="*/ 2591485 h 3251885"/>
                <a:gd name="connsiteX195" fmla="*/ 115023 w 5271223"/>
                <a:gd name="connsiteY195" fmla="*/ 2553385 h 3251885"/>
                <a:gd name="connsiteX196" fmla="*/ 153123 w 5271223"/>
                <a:gd name="connsiteY196" fmla="*/ 2464485 h 3251885"/>
                <a:gd name="connsiteX197" fmla="*/ 127723 w 5271223"/>
                <a:gd name="connsiteY197" fmla="*/ 2261285 h 3251885"/>
                <a:gd name="connsiteX198" fmla="*/ 64223 w 5271223"/>
                <a:gd name="connsiteY198" fmla="*/ 2248585 h 3251885"/>
                <a:gd name="connsiteX199" fmla="*/ 51523 w 5271223"/>
                <a:gd name="connsiteY199" fmla="*/ 2210485 h 3251885"/>
                <a:gd name="connsiteX200" fmla="*/ 127723 w 5271223"/>
                <a:gd name="connsiteY200" fmla="*/ 2134285 h 3251885"/>
                <a:gd name="connsiteX201" fmla="*/ 153123 w 5271223"/>
                <a:gd name="connsiteY201" fmla="*/ 2096185 h 3251885"/>
                <a:gd name="connsiteX202" fmla="*/ 140423 w 5271223"/>
                <a:gd name="connsiteY202" fmla="*/ 1981885 h 3251885"/>
                <a:gd name="connsiteX203" fmla="*/ 102323 w 5271223"/>
                <a:gd name="connsiteY203" fmla="*/ 1931085 h 3251885"/>
                <a:gd name="connsiteX204" fmla="*/ 89623 w 5271223"/>
                <a:gd name="connsiteY204" fmla="*/ 1892985 h 3251885"/>
                <a:gd name="connsiteX205" fmla="*/ 102323 w 5271223"/>
                <a:gd name="connsiteY205" fmla="*/ 1727885 h 3251885"/>
                <a:gd name="connsiteX206" fmla="*/ 127723 w 5271223"/>
                <a:gd name="connsiteY206" fmla="*/ 1689785 h 3251885"/>
                <a:gd name="connsiteX207" fmla="*/ 140423 w 5271223"/>
                <a:gd name="connsiteY207" fmla="*/ 1588185 h 3251885"/>
                <a:gd name="connsiteX208" fmla="*/ 191223 w 5271223"/>
                <a:gd name="connsiteY208" fmla="*/ 1575485 h 3251885"/>
                <a:gd name="connsiteX209" fmla="*/ 141806 w 5271223"/>
                <a:gd name="connsiteY209" fmla="*/ 1495288 h 3251885"/>
                <a:gd name="connsiteX210" fmla="*/ 180521 w 5271223"/>
                <a:gd name="connsiteY210" fmla="*/ 1431711 h 3251885"/>
                <a:gd name="connsiteX211" fmla="*/ 112311 w 5271223"/>
                <a:gd name="connsiteY211" fmla="*/ 1341044 h 3251885"/>
                <a:gd name="connsiteX212" fmla="*/ 167179 w 5271223"/>
                <a:gd name="connsiteY212" fmla="*/ 1298870 h 3251885"/>
                <a:gd name="connsiteX213" fmla="*/ 100326 w 5271223"/>
                <a:gd name="connsiteY213" fmla="*/ 1230548 h 3251885"/>
                <a:gd name="connsiteX214" fmla="*/ 102323 w 5271223"/>
                <a:gd name="connsiteY214" fmla="*/ 1169085 h 3251885"/>
                <a:gd name="connsiteX215" fmla="*/ 267423 w 5271223"/>
                <a:gd name="connsiteY215" fmla="*/ 1118285 h 3251885"/>
                <a:gd name="connsiteX216" fmla="*/ 242023 w 5271223"/>
                <a:gd name="connsiteY216" fmla="*/ 1080185 h 3251885"/>
                <a:gd name="connsiteX217" fmla="*/ 229323 w 5271223"/>
                <a:gd name="connsiteY217" fmla="*/ 1003985 h 3251885"/>
                <a:gd name="connsiteX218" fmla="*/ 130435 w 5271223"/>
                <a:gd name="connsiteY218" fmla="*/ 945037 h 3251885"/>
                <a:gd name="connsiteX219" fmla="*/ 70930 w 5271223"/>
                <a:gd name="connsiteY219" fmla="*/ 889414 h 3251885"/>
                <a:gd name="connsiteX220" fmla="*/ 11425 w 5271223"/>
                <a:gd name="connsiteY220" fmla="*/ 847511 h 3251885"/>
                <a:gd name="connsiteX221" fmla="*/ 64223 w 5271223"/>
                <a:gd name="connsiteY221" fmla="*/ 813485 h 3251885"/>
                <a:gd name="connsiteX222" fmla="*/ 153123 w 5271223"/>
                <a:gd name="connsiteY222" fmla="*/ 800785 h 3251885"/>
                <a:gd name="connsiteX223" fmla="*/ 191223 w 5271223"/>
                <a:gd name="connsiteY223" fmla="*/ 788085 h 3251885"/>
                <a:gd name="connsiteX224" fmla="*/ 199784 w 5271223"/>
                <a:gd name="connsiteY224" fmla="*/ 754059 h 3251885"/>
                <a:gd name="connsiteX225" fmla="*/ 247302 w 5271223"/>
                <a:gd name="connsiteY225" fmla="*/ 749237 h 3251885"/>
                <a:gd name="connsiteX226" fmla="*/ 225255 w 5271223"/>
                <a:gd name="connsiteY226" fmla="*/ 717996 h 3251885"/>
                <a:gd name="connsiteX227" fmla="*/ 167106 w 5271223"/>
                <a:gd name="connsiteY227" fmla="*/ 687774 h 3251885"/>
                <a:gd name="connsiteX228" fmla="*/ 108958 w 5271223"/>
                <a:gd name="connsiteY228" fmla="*/ 628078 h 3251885"/>
                <a:gd name="connsiteX229" fmla="*/ 153123 w 5271223"/>
                <a:gd name="connsiteY229" fmla="*/ 584885 h 3251885"/>
                <a:gd name="connsiteX230" fmla="*/ 165823 w 5271223"/>
                <a:gd name="connsiteY230" fmla="*/ 546785 h 3251885"/>
                <a:gd name="connsiteX231" fmla="*/ 115665 w 5271223"/>
                <a:gd name="connsiteY231" fmla="*/ 504611 h 3251885"/>
                <a:gd name="connsiteX232" fmla="*/ 79563 w 5271223"/>
                <a:gd name="connsiteY232" fmla="*/ 432215 h 3251885"/>
                <a:gd name="connsiteX233" fmla="*/ 119019 w 5271223"/>
                <a:gd name="connsiteY233" fmla="*/ 386237 h 3251885"/>
                <a:gd name="connsiteX234" fmla="*/ 78921 w 5271223"/>
                <a:gd name="connsiteY234" fmla="*/ 335436 h 3251885"/>
                <a:gd name="connsiteX235" fmla="*/ 108388 w 5271223"/>
                <a:gd name="connsiteY235" fmla="*/ 304196 h 3251885"/>
                <a:gd name="connsiteX236" fmla="*/ 70288 w 5271223"/>
                <a:gd name="connsiteY236" fmla="*/ 261274 h 3251885"/>
                <a:gd name="connsiteX237" fmla="*/ 62316 w 5271223"/>
                <a:gd name="connsiteY237" fmla="*/ 209842 h 3251885"/>
                <a:gd name="connsiteX238" fmla="*/ 47600 w 5271223"/>
                <a:gd name="connsiteY238" fmla="*/ 165785 h 3251885"/>
                <a:gd name="connsiteX239" fmla="*/ 49597 w 5271223"/>
                <a:gd name="connsiteY239" fmla="*/ 151048 h 3251885"/>
                <a:gd name="connsiteX240" fmla="*/ 2079 w 5271223"/>
                <a:gd name="connsiteY240" fmla="*/ 109144 h 3251885"/>
                <a:gd name="connsiteX241" fmla="*/ 64223 w 5271223"/>
                <a:gd name="connsiteY241" fmla="*/ 102285 h 3251885"/>
                <a:gd name="connsiteX242" fmla="*/ 78992 w 5271223"/>
                <a:gd name="connsiteY242" fmla="*/ 69007 h 3251885"/>
                <a:gd name="connsiteX0" fmla="*/ 78992 w 5271223"/>
                <a:gd name="connsiteY0" fmla="*/ 69007 h 3251885"/>
                <a:gd name="connsiteX1" fmla="*/ 100397 w 5271223"/>
                <a:gd name="connsiteY1" fmla="*/ 121573 h 3251885"/>
                <a:gd name="connsiteX2" fmla="*/ 149128 w 5271223"/>
                <a:gd name="connsiteY2" fmla="*/ 94678 h 3251885"/>
                <a:gd name="connsiteX3" fmla="*/ 208632 w 5271223"/>
                <a:gd name="connsiteY3" fmla="*/ 122863 h 3251885"/>
                <a:gd name="connsiteX4" fmla="*/ 239384 w 5271223"/>
                <a:gd name="connsiteY4" fmla="*/ 78922 h 3251885"/>
                <a:gd name="connsiteX5" fmla="*/ 327642 w 5271223"/>
                <a:gd name="connsiteY5" fmla="*/ 138619 h 3251885"/>
                <a:gd name="connsiteX6" fmla="*/ 432523 w 5271223"/>
                <a:gd name="connsiteY6" fmla="*/ 140385 h 3251885"/>
                <a:gd name="connsiteX7" fmla="*/ 483323 w 5271223"/>
                <a:gd name="connsiteY7" fmla="*/ 153085 h 3251885"/>
                <a:gd name="connsiteX8" fmla="*/ 559523 w 5271223"/>
                <a:gd name="connsiteY8" fmla="*/ 127685 h 3251885"/>
                <a:gd name="connsiteX9" fmla="*/ 648423 w 5271223"/>
                <a:gd name="connsiteY9" fmla="*/ 114985 h 3251885"/>
                <a:gd name="connsiteX10" fmla="*/ 737323 w 5271223"/>
                <a:gd name="connsiteY10" fmla="*/ 102285 h 3251885"/>
                <a:gd name="connsiteX11" fmla="*/ 851623 w 5271223"/>
                <a:gd name="connsiteY11" fmla="*/ 114985 h 3251885"/>
                <a:gd name="connsiteX12" fmla="*/ 902423 w 5271223"/>
                <a:gd name="connsiteY12" fmla="*/ 191185 h 3251885"/>
                <a:gd name="connsiteX13" fmla="*/ 940523 w 5271223"/>
                <a:gd name="connsiteY13" fmla="*/ 241985 h 3251885"/>
                <a:gd name="connsiteX14" fmla="*/ 978623 w 5271223"/>
                <a:gd name="connsiteY14" fmla="*/ 114985 h 3251885"/>
                <a:gd name="connsiteX15" fmla="*/ 1004023 w 5271223"/>
                <a:gd name="connsiteY15" fmla="*/ 38785 h 3251885"/>
                <a:gd name="connsiteX16" fmla="*/ 1052825 w 5271223"/>
                <a:gd name="connsiteY16" fmla="*/ 26833 h 3251885"/>
                <a:gd name="connsiteX17" fmla="*/ 1105623 w 5271223"/>
                <a:gd name="connsiteY17" fmla="*/ 13385 h 3251885"/>
                <a:gd name="connsiteX18" fmla="*/ 1232623 w 5271223"/>
                <a:gd name="connsiteY18" fmla="*/ 127685 h 3251885"/>
                <a:gd name="connsiteX19" fmla="*/ 1359623 w 5271223"/>
                <a:gd name="connsiteY19" fmla="*/ 114985 h 3251885"/>
                <a:gd name="connsiteX20" fmla="*/ 1397723 w 5271223"/>
                <a:gd name="connsiteY20" fmla="*/ 89585 h 3251885"/>
                <a:gd name="connsiteX21" fmla="*/ 1537423 w 5271223"/>
                <a:gd name="connsiteY21" fmla="*/ 102285 h 3251885"/>
                <a:gd name="connsiteX22" fmla="*/ 1550123 w 5271223"/>
                <a:gd name="connsiteY22" fmla="*/ 64185 h 3251885"/>
                <a:gd name="connsiteX23" fmla="*/ 1600923 w 5271223"/>
                <a:gd name="connsiteY23" fmla="*/ 140385 h 3251885"/>
                <a:gd name="connsiteX24" fmla="*/ 1651723 w 5271223"/>
                <a:gd name="connsiteY24" fmla="*/ 153085 h 3251885"/>
                <a:gd name="connsiteX25" fmla="*/ 1702523 w 5271223"/>
                <a:gd name="connsiteY25" fmla="*/ 114985 h 3251885"/>
                <a:gd name="connsiteX26" fmla="*/ 1753323 w 5271223"/>
                <a:gd name="connsiteY26" fmla="*/ 64185 h 3251885"/>
                <a:gd name="connsiteX27" fmla="*/ 1867623 w 5271223"/>
                <a:gd name="connsiteY27" fmla="*/ 76885 h 3251885"/>
                <a:gd name="connsiteX28" fmla="*/ 1893023 w 5271223"/>
                <a:gd name="connsiteY28" fmla="*/ 127685 h 3251885"/>
                <a:gd name="connsiteX29" fmla="*/ 1956523 w 5271223"/>
                <a:gd name="connsiteY29" fmla="*/ 140385 h 3251885"/>
                <a:gd name="connsiteX30" fmla="*/ 2045423 w 5271223"/>
                <a:gd name="connsiteY30" fmla="*/ 102285 h 3251885"/>
                <a:gd name="connsiteX31" fmla="*/ 2121623 w 5271223"/>
                <a:gd name="connsiteY31" fmla="*/ 89585 h 3251885"/>
                <a:gd name="connsiteX32" fmla="*/ 2274023 w 5271223"/>
                <a:gd name="connsiteY32" fmla="*/ 26085 h 3251885"/>
                <a:gd name="connsiteX33" fmla="*/ 2312123 w 5271223"/>
                <a:gd name="connsiteY33" fmla="*/ 13385 h 3251885"/>
                <a:gd name="connsiteX34" fmla="*/ 2362923 w 5271223"/>
                <a:gd name="connsiteY34" fmla="*/ 89585 h 3251885"/>
                <a:gd name="connsiteX35" fmla="*/ 2477223 w 5271223"/>
                <a:gd name="connsiteY35" fmla="*/ 76885 h 3251885"/>
                <a:gd name="connsiteX36" fmla="*/ 2553423 w 5271223"/>
                <a:gd name="connsiteY36" fmla="*/ 26085 h 3251885"/>
                <a:gd name="connsiteX37" fmla="*/ 2667723 w 5271223"/>
                <a:gd name="connsiteY37" fmla="*/ 13385 h 3251885"/>
                <a:gd name="connsiteX38" fmla="*/ 2705823 w 5271223"/>
                <a:gd name="connsiteY38" fmla="*/ 685 h 3251885"/>
                <a:gd name="connsiteX39" fmla="*/ 2794723 w 5271223"/>
                <a:gd name="connsiteY39" fmla="*/ 76885 h 3251885"/>
                <a:gd name="connsiteX40" fmla="*/ 2883623 w 5271223"/>
                <a:gd name="connsiteY40" fmla="*/ 51485 h 3251885"/>
                <a:gd name="connsiteX41" fmla="*/ 2921723 w 5271223"/>
                <a:gd name="connsiteY41" fmla="*/ 64185 h 3251885"/>
                <a:gd name="connsiteX42" fmla="*/ 2959823 w 5271223"/>
                <a:gd name="connsiteY42" fmla="*/ 51485 h 3251885"/>
                <a:gd name="connsiteX43" fmla="*/ 2997923 w 5271223"/>
                <a:gd name="connsiteY43" fmla="*/ 26085 h 3251885"/>
                <a:gd name="connsiteX44" fmla="*/ 3036023 w 5271223"/>
                <a:gd name="connsiteY44" fmla="*/ 76885 h 3251885"/>
                <a:gd name="connsiteX45" fmla="*/ 3074123 w 5271223"/>
                <a:gd name="connsiteY45" fmla="*/ 102285 h 3251885"/>
                <a:gd name="connsiteX46" fmla="*/ 3150323 w 5271223"/>
                <a:gd name="connsiteY46" fmla="*/ 127685 h 3251885"/>
                <a:gd name="connsiteX47" fmla="*/ 3201123 w 5271223"/>
                <a:gd name="connsiteY47" fmla="*/ 102285 h 3251885"/>
                <a:gd name="connsiteX48" fmla="*/ 3315423 w 5271223"/>
                <a:gd name="connsiteY48" fmla="*/ 127685 h 3251885"/>
                <a:gd name="connsiteX49" fmla="*/ 3442423 w 5271223"/>
                <a:gd name="connsiteY49" fmla="*/ 114985 h 3251885"/>
                <a:gd name="connsiteX50" fmla="*/ 3493223 w 5271223"/>
                <a:gd name="connsiteY50" fmla="*/ 102285 h 3251885"/>
                <a:gd name="connsiteX51" fmla="*/ 3531323 w 5271223"/>
                <a:gd name="connsiteY51" fmla="*/ 64185 h 3251885"/>
                <a:gd name="connsiteX52" fmla="*/ 3544023 w 5271223"/>
                <a:gd name="connsiteY52" fmla="*/ 26085 h 3251885"/>
                <a:gd name="connsiteX53" fmla="*/ 3620223 w 5271223"/>
                <a:gd name="connsiteY53" fmla="*/ 76885 h 3251885"/>
                <a:gd name="connsiteX54" fmla="*/ 3658323 w 5271223"/>
                <a:gd name="connsiteY54" fmla="*/ 178485 h 3251885"/>
                <a:gd name="connsiteX55" fmla="*/ 3683723 w 5271223"/>
                <a:gd name="connsiteY55" fmla="*/ 216585 h 3251885"/>
                <a:gd name="connsiteX56" fmla="*/ 3696423 w 5271223"/>
                <a:gd name="connsiteY56" fmla="*/ 254685 h 3251885"/>
                <a:gd name="connsiteX57" fmla="*/ 3734523 w 5271223"/>
                <a:gd name="connsiteY57" fmla="*/ 280085 h 3251885"/>
                <a:gd name="connsiteX58" fmla="*/ 3772623 w 5271223"/>
                <a:gd name="connsiteY58" fmla="*/ 318185 h 3251885"/>
                <a:gd name="connsiteX59" fmla="*/ 3848823 w 5271223"/>
                <a:gd name="connsiteY59" fmla="*/ 292785 h 3251885"/>
                <a:gd name="connsiteX60" fmla="*/ 3874223 w 5271223"/>
                <a:gd name="connsiteY60" fmla="*/ 343585 h 3251885"/>
                <a:gd name="connsiteX61" fmla="*/ 3899623 w 5271223"/>
                <a:gd name="connsiteY61" fmla="*/ 407085 h 3251885"/>
                <a:gd name="connsiteX62" fmla="*/ 3912323 w 5271223"/>
                <a:gd name="connsiteY62" fmla="*/ 495985 h 3251885"/>
                <a:gd name="connsiteX63" fmla="*/ 3937723 w 5271223"/>
                <a:gd name="connsiteY63" fmla="*/ 364705 h 3251885"/>
                <a:gd name="connsiteX64" fmla="*/ 3988523 w 5271223"/>
                <a:gd name="connsiteY64" fmla="*/ 432485 h 3251885"/>
                <a:gd name="connsiteX65" fmla="*/ 4013923 w 5271223"/>
                <a:gd name="connsiteY65" fmla="*/ 318185 h 3251885"/>
                <a:gd name="connsiteX66" fmla="*/ 4039323 w 5271223"/>
                <a:gd name="connsiteY66" fmla="*/ 254685 h 3251885"/>
                <a:gd name="connsiteX67" fmla="*/ 4052023 w 5271223"/>
                <a:gd name="connsiteY67" fmla="*/ 165785 h 3251885"/>
                <a:gd name="connsiteX68" fmla="*/ 4064723 w 5271223"/>
                <a:gd name="connsiteY68" fmla="*/ 114985 h 3251885"/>
                <a:gd name="connsiteX69" fmla="*/ 4090123 w 5271223"/>
                <a:gd name="connsiteY69" fmla="*/ 153085 h 3251885"/>
                <a:gd name="connsiteX70" fmla="*/ 4166323 w 5271223"/>
                <a:gd name="connsiteY70" fmla="*/ 191185 h 3251885"/>
                <a:gd name="connsiteX71" fmla="*/ 4255223 w 5271223"/>
                <a:gd name="connsiteY71" fmla="*/ 165785 h 3251885"/>
                <a:gd name="connsiteX72" fmla="*/ 4267923 w 5271223"/>
                <a:gd name="connsiteY72" fmla="*/ 127685 h 3251885"/>
                <a:gd name="connsiteX73" fmla="*/ 4306023 w 5271223"/>
                <a:gd name="connsiteY73" fmla="*/ 102285 h 3251885"/>
                <a:gd name="connsiteX74" fmla="*/ 4344123 w 5271223"/>
                <a:gd name="connsiteY74" fmla="*/ 140385 h 3251885"/>
                <a:gd name="connsiteX75" fmla="*/ 4369523 w 5271223"/>
                <a:gd name="connsiteY75" fmla="*/ 178485 h 3251885"/>
                <a:gd name="connsiteX76" fmla="*/ 4407623 w 5271223"/>
                <a:gd name="connsiteY76" fmla="*/ 102285 h 3251885"/>
                <a:gd name="connsiteX77" fmla="*/ 4445723 w 5271223"/>
                <a:gd name="connsiteY77" fmla="*/ 89585 h 3251885"/>
                <a:gd name="connsiteX78" fmla="*/ 4521923 w 5271223"/>
                <a:gd name="connsiteY78" fmla="*/ 114985 h 3251885"/>
                <a:gd name="connsiteX79" fmla="*/ 4636223 w 5271223"/>
                <a:gd name="connsiteY79" fmla="*/ 127685 h 3251885"/>
                <a:gd name="connsiteX80" fmla="*/ 4661623 w 5271223"/>
                <a:gd name="connsiteY80" fmla="*/ 178485 h 3251885"/>
                <a:gd name="connsiteX81" fmla="*/ 4725123 w 5271223"/>
                <a:gd name="connsiteY81" fmla="*/ 280085 h 3251885"/>
                <a:gd name="connsiteX82" fmla="*/ 4801323 w 5271223"/>
                <a:gd name="connsiteY82" fmla="*/ 267385 h 3251885"/>
                <a:gd name="connsiteX83" fmla="*/ 4839423 w 5271223"/>
                <a:gd name="connsiteY83" fmla="*/ 254685 h 3251885"/>
                <a:gd name="connsiteX84" fmla="*/ 4890223 w 5271223"/>
                <a:gd name="connsiteY84" fmla="*/ 267385 h 3251885"/>
                <a:gd name="connsiteX85" fmla="*/ 4991823 w 5271223"/>
                <a:gd name="connsiteY85" fmla="*/ 292785 h 3251885"/>
                <a:gd name="connsiteX86" fmla="*/ 5042623 w 5271223"/>
                <a:gd name="connsiteY86" fmla="*/ 661085 h 3251885"/>
                <a:gd name="connsiteX87" fmla="*/ 5106123 w 5271223"/>
                <a:gd name="connsiteY87" fmla="*/ 711885 h 3251885"/>
                <a:gd name="connsiteX88" fmla="*/ 5245823 w 5271223"/>
                <a:gd name="connsiteY88" fmla="*/ 788085 h 3251885"/>
                <a:gd name="connsiteX89" fmla="*/ 5207723 w 5271223"/>
                <a:gd name="connsiteY89" fmla="*/ 864285 h 3251885"/>
                <a:gd name="connsiteX90" fmla="*/ 5220423 w 5271223"/>
                <a:gd name="connsiteY90" fmla="*/ 940485 h 3251885"/>
                <a:gd name="connsiteX91" fmla="*/ 5233123 w 5271223"/>
                <a:gd name="connsiteY91" fmla="*/ 1194485 h 3251885"/>
                <a:gd name="connsiteX92" fmla="*/ 5207723 w 5271223"/>
                <a:gd name="connsiteY92" fmla="*/ 1270685 h 3251885"/>
                <a:gd name="connsiteX93" fmla="*/ 5195023 w 5271223"/>
                <a:gd name="connsiteY93" fmla="*/ 1359585 h 3251885"/>
                <a:gd name="connsiteX94" fmla="*/ 5245823 w 5271223"/>
                <a:gd name="connsiteY94" fmla="*/ 1435785 h 3251885"/>
                <a:gd name="connsiteX95" fmla="*/ 5271223 w 5271223"/>
                <a:gd name="connsiteY95" fmla="*/ 1473885 h 3251885"/>
                <a:gd name="connsiteX96" fmla="*/ 5258523 w 5271223"/>
                <a:gd name="connsiteY96" fmla="*/ 1715185 h 3251885"/>
                <a:gd name="connsiteX97" fmla="*/ 5245823 w 5271223"/>
                <a:gd name="connsiteY97" fmla="*/ 1753285 h 3251885"/>
                <a:gd name="connsiteX98" fmla="*/ 5207723 w 5271223"/>
                <a:gd name="connsiteY98" fmla="*/ 1778685 h 3251885"/>
                <a:gd name="connsiteX99" fmla="*/ 5195023 w 5271223"/>
                <a:gd name="connsiteY99" fmla="*/ 1816785 h 3251885"/>
                <a:gd name="connsiteX100" fmla="*/ 5233123 w 5271223"/>
                <a:gd name="connsiteY100" fmla="*/ 1905685 h 3251885"/>
                <a:gd name="connsiteX101" fmla="*/ 5220423 w 5271223"/>
                <a:gd name="connsiteY101" fmla="*/ 1994585 h 3251885"/>
                <a:gd name="connsiteX102" fmla="*/ 5195023 w 5271223"/>
                <a:gd name="connsiteY102" fmla="*/ 2070785 h 3251885"/>
                <a:gd name="connsiteX103" fmla="*/ 5195023 w 5271223"/>
                <a:gd name="connsiteY103" fmla="*/ 2350185 h 3251885"/>
                <a:gd name="connsiteX104" fmla="*/ 5169623 w 5271223"/>
                <a:gd name="connsiteY104" fmla="*/ 2426385 h 3251885"/>
                <a:gd name="connsiteX105" fmla="*/ 5220423 w 5271223"/>
                <a:gd name="connsiteY105" fmla="*/ 2477185 h 3251885"/>
                <a:gd name="connsiteX106" fmla="*/ 5258523 w 5271223"/>
                <a:gd name="connsiteY106" fmla="*/ 2502585 h 3251885"/>
                <a:gd name="connsiteX107" fmla="*/ 5245823 w 5271223"/>
                <a:gd name="connsiteY107" fmla="*/ 2566085 h 3251885"/>
                <a:gd name="connsiteX108" fmla="*/ 5220423 w 5271223"/>
                <a:gd name="connsiteY108" fmla="*/ 2642285 h 3251885"/>
                <a:gd name="connsiteX109" fmla="*/ 5233123 w 5271223"/>
                <a:gd name="connsiteY109" fmla="*/ 2769285 h 3251885"/>
                <a:gd name="connsiteX110" fmla="*/ 5195023 w 5271223"/>
                <a:gd name="connsiteY110" fmla="*/ 2794685 h 3251885"/>
                <a:gd name="connsiteX111" fmla="*/ 5182323 w 5271223"/>
                <a:gd name="connsiteY111" fmla="*/ 2832785 h 3251885"/>
                <a:gd name="connsiteX112" fmla="*/ 5169623 w 5271223"/>
                <a:gd name="connsiteY112" fmla="*/ 3035985 h 3251885"/>
                <a:gd name="connsiteX113" fmla="*/ 5118823 w 5271223"/>
                <a:gd name="connsiteY113" fmla="*/ 3061385 h 3251885"/>
                <a:gd name="connsiteX114" fmla="*/ 4941023 w 5271223"/>
                <a:gd name="connsiteY114" fmla="*/ 3074085 h 3251885"/>
                <a:gd name="connsiteX115" fmla="*/ 4877523 w 5271223"/>
                <a:gd name="connsiteY115" fmla="*/ 3035985 h 3251885"/>
                <a:gd name="connsiteX116" fmla="*/ 4839423 w 5271223"/>
                <a:gd name="connsiteY116" fmla="*/ 3061385 h 3251885"/>
                <a:gd name="connsiteX117" fmla="*/ 4775923 w 5271223"/>
                <a:gd name="connsiteY117" fmla="*/ 3074085 h 3251885"/>
                <a:gd name="connsiteX118" fmla="*/ 4712423 w 5271223"/>
                <a:gd name="connsiteY118" fmla="*/ 3112185 h 3251885"/>
                <a:gd name="connsiteX119" fmla="*/ 4648923 w 5271223"/>
                <a:gd name="connsiteY119" fmla="*/ 3226485 h 3251885"/>
                <a:gd name="connsiteX120" fmla="*/ 4598123 w 5271223"/>
                <a:gd name="connsiteY120" fmla="*/ 3213785 h 3251885"/>
                <a:gd name="connsiteX121" fmla="*/ 4509223 w 5271223"/>
                <a:gd name="connsiteY121" fmla="*/ 3175685 h 3251885"/>
                <a:gd name="connsiteX122" fmla="*/ 4445723 w 5271223"/>
                <a:gd name="connsiteY122" fmla="*/ 3188385 h 3251885"/>
                <a:gd name="connsiteX123" fmla="*/ 4394923 w 5271223"/>
                <a:gd name="connsiteY123" fmla="*/ 3150285 h 3251885"/>
                <a:gd name="connsiteX124" fmla="*/ 4356823 w 5271223"/>
                <a:gd name="connsiteY124" fmla="*/ 3124885 h 3251885"/>
                <a:gd name="connsiteX125" fmla="*/ 4280623 w 5271223"/>
                <a:gd name="connsiteY125" fmla="*/ 3137585 h 3251885"/>
                <a:gd name="connsiteX126" fmla="*/ 4267923 w 5271223"/>
                <a:gd name="connsiteY126" fmla="*/ 3099485 h 3251885"/>
                <a:gd name="connsiteX127" fmla="*/ 4191723 w 5271223"/>
                <a:gd name="connsiteY127" fmla="*/ 3112185 h 3251885"/>
                <a:gd name="connsiteX128" fmla="*/ 4153623 w 5271223"/>
                <a:gd name="connsiteY128" fmla="*/ 3137585 h 3251885"/>
                <a:gd name="connsiteX129" fmla="*/ 3963123 w 5271223"/>
                <a:gd name="connsiteY129" fmla="*/ 3112185 h 3251885"/>
                <a:gd name="connsiteX130" fmla="*/ 3899623 w 5271223"/>
                <a:gd name="connsiteY130" fmla="*/ 3086785 h 3251885"/>
                <a:gd name="connsiteX131" fmla="*/ 3861523 w 5271223"/>
                <a:gd name="connsiteY131" fmla="*/ 3061385 h 3251885"/>
                <a:gd name="connsiteX132" fmla="*/ 3823423 w 5271223"/>
                <a:gd name="connsiteY132" fmla="*/ 3074085 h 3251885"/>
                <a:gd name="connsiteX133" fmla="*/ 3569423 w 5271223"/>
                <a:gd name="connsiteY133" fmla="*/ 3099485 h 3251885"/>
                <a:gd name="connsiteX134" fmla="*/ 3518623 w 5271223"/>
                <a:gd name="connsiteY134" fmla="*/ 3112185 h 3251885"/>
                <a:gd name="connsiteX135" fmla="*/ 3442423 w 5271223"/>
                <a:gd name="connsiteY135" fmla="*/ 3074085 h 3251885"/>
                <a:gd name="connsiteX136" fmla="*/ 3328123 w 5271223"/>
                <a:gd name="connsiteY136" fmla="*/ 3086785 h 3251885"/>
                <a:gd name="connsiteX137" fmla="*/ 3277323 w 5271223"/>
                <a:gd name="connsiteY137" fmla="*/ 2972485 h 3251885"/>
                <a:gd name="connsiteX138" fmla="*/ 3251923 w 5271223"/>
                <a:gd name="connsiteY138" fmla="*/ 2896285 h 3251885"/>
                <a:gd name="connsiteX139" fmla="*/ 3239223 w 5271223"/>
                <a:gd name="connsiteY139" fmla="*/ 2934385 h 3251885"/>
                <a:gd name="connsiteX140" fmla="*/ 3226523 w 5271223"/>
                <a:gd name="connsiteY140" fmla="*/ 2985185 h 3251885"/>
                <a:gd name="connsiteX141" fmla="*/ 3175723 w 5271223"/>
                <a:gd name="connsiteY141" fmla="*/ 3175685 h 3251885"/>
                <a:gd name="connsiteX142" fmla="*/ 3112223 w 5271223"/>
                <a:gd name="connsiteY142" fmla="*/ 3162985 h 3251885"/>
                <a:gd name="connsiteX143" fmla="*/ 3023323 w 5271223"/>
                <a:gd name="connsiteY143" fmla="*/ 3099485 h 3251885"/>
                <a:gd name="connsiteX144" fmla="*/ 2985223 w 5271223"/>
                <a:gd name="connsiteY144" fmla="*/ 3086785 h 3251885"/>
                <a:gd name="connsiteX145" fmla="*/ 2921723 w 5271223"/>
                <a:gd name="connsiteY145" fmla="*/ 3099485 h 3251885"/>
                <a:gd name="connsiteX146" fmla="*/ 2896323 w 5271223"/>
                <a:gd name="connsiteY146" fmla="*/ 3137585 h 3251885"/>
                <a:gd name="connsiteX147" fmla="*/ 2820765 w 5271223"/>
                <a:gd name="connsiteY147" fmla="*/ 3168826 h 3251885"/>
                <a:gd name="connsiteX148" fmla="*/ 2756623 w 5271223"/>
                <a:gd name="connsiteY148" fmla="*/ 3162985 h 3251885"/>
                <a:gd name="connsiteX149" fmla="*/ 2693123 w 5271223"/>
                <a:gd name="connsiteY149" fmla="*/ 3137585 h 3251885"/>
                <a:gd name="connsiteX150" fmla="*/ 2591523 w 5271223"/>
                <a:gd name="connsiteY150" fmla="*/ 3099485 h 3251885"/>
                <a:gd name="connsiteX151" fmla="*/ 2553423 w 5271223"/>
                <a:gd name="connsiteY151" fmla="*/ 3074085 h 3251885"/>
                <a:gd name="connsiteX152" fmla="*/ 2312123 w 5271223"/>
                <a:gd name="connsiteY152" fmla="*/ 3061385 h 3251885"/>
                <a:gd name="connsiteX153" fmla="*/ 2172423 w 5271223"/>
                <a:gd name="connsiteY153" fmla="*/ 3086785 h 3251885"/>
                <a:gd name="connsiteX154" fmla="*/ 2147023 w 5271223"/>
                <a:gd name="connsiteY154" fmla="*/ 3124885 h 3251885"/>
                <a:gd name="connsiteX155" fmla="*/ 2096223 w 5271223"/>
                <a:gd name="connsiteY155" fmla="*/ 3150285 h 3251885"/>
                <a:gd name="connsiteX156" fmla="*/ 1943823 w 5271223"/>
                <a:gd name="connsiteY156" fmla="*/ 3175685 h 3251885"/>
                <a:gd name="connsiteX157" fmla="*/ 1918423 w 5271223"/>
                <a:gd name="connsiteY157" fmla="*/ 3213785 h 3251885"/>
                <a:gd name="connsiteX158" fmla="*/ 1880323 w 5271223"/>
                <a:gd name="connsiteY158" fmla="*/ 3188385 h 3251885"/>
                <a:gd name="connsiteX159" fmla="*/ 1816823 w 5271223"/>
                <a:gd name="connsiteY159" fmla="*/ 3162985 h 3251885"/>
                <a:gd name="connsiteX160" fmla="*/ 1639023 w 5271223"/>
                <a:gd name="connsiteY160" fmla="*/ 3112185 h 3251885"/>
                <a:gd name="connsiteX161" fmla="*/ 1435823 w 5271223"/>
                <a:gd name="connsiteY161" fmla="*/ 3099485 h 3251885"/>
                <a:gd name="connsiteX162" fmla="*/ 1346923 w 5271223"/>
                <a:gd name="connsiteY162" fmla="*/ 3074085 h 3251885"/>
                <a:gd name="connsiteX163" fmla="*/ 1283423 w 5271223"/>
                <a:gd name="connsiteY163" fmla="*/ 2997885 h 3251885"/>
                <a:gd name="connsiteX164" fmla="*/ 1207223 w 5271223"/>
                <a:gd name="connsiteY164" fmla="*/ 2985185 h 3251885"/>
                <a:gd name="connsiteX165" fmla="*/ 1169123 w 5271223"/>
                <a:gd name="connsiteY165" fmla="*/ 2997885 h 3251885"/>
                <a:gd name="connsiteX166" fmla="*/ 1118323 w 5271223"/>
                <a:gd name="connsiteY166" fmla="*/ 3010585 h 3251885"/>
                <a:gd name="connsiteX167" fmla="*/ 1054823 w 5271223"/>
                <a:gd name="connsiteY167" fmla="*/ 3099485 h 3251885"/>
                <a:gd name="connsiteX168" fmla="*/ 1042123 w 5271223"/>
                <a:gd name="connsiteY168" fmla="*/ 3162985 h 3251885"/>
                <a:gd name="connsiteX169" fmla="*/ 1016723 w 5271223"/>
                <a:gd name="connsiteY169" fmla="*/ 3201085 h 3251885"/>
                <a:gd name="connsiteX170" fmla="*/ 991323 w 5271223"/>
                <a:gd name="connsiteY170" fmla="*/ 3251885 h 3251885"/>
                <a:gd name="connsiteX171" fmla="*/ 965923 w 5271223"/>
                <a:gd name="connsiteY171" fmla="*/ 3201085 h 3251885"/>
                <a:gd name="connsiteX172" fmla="*/ 915123 w 5271223"/>
                <a:gd name="connsiteY172" fmla="*/ 3023285 h 3251885"/>
                <a:gd name="connsiteX173" fmla="*/ 877023 w 5271223"/>
                <a:gd name="connsiteY173" fmla="*/ 3048685 h 3251885"/>
                <a:gd name="connsiteX174" fmla="*/ 711923 w 5271223"/>
                <a:gd name="connsiteY174" fmla="*/ 3048685 h 3251885"/>
                <a:gd name="connsiteX175" fmla="*/ 648423 w 5271223"/>
                <a:gd name="connsiteY175" fmla="*/ 3061385 h 3251885"/>
                <a:gd name="connsiteX176" fmla="*/ 623023 w 5271223"/>
                <a:gd name="connsiteY176" fmla="*/ 3099485 h 3251885"/>
                <a:gd name="connsiteX177" fmla="*/ 584923 w 5271223"/>
                <a:gd name="connsiteY177" fmla="*/ 3074085 h 3251885"/>
                <a:gd name="connsiteX178" fmla="*/ 483323 w 5271223"/>
                <a:gd name="connsiteY178" fmla="*/ 3023285 h 3251885"/>
                <a:gd name="connsiteX179" fmla="*/ 394423 w 5271223"/>
                <a:gd name="connsiteY179" fmla="*/ 2972485 h 3251885"/>
                <a:gd name="connsiteX180" fmla="*/ 330923 w 5271223"/>
                <a:gd name="connsiteY180" fmla="*/ 3035985 h 3251885"/>
                <a:gd name="connsiteX181" fmla="*/ 292823 w 5271223"/>
                <a:gd name="connsiteY181" fmla="*/ 3048685 h 3251885"/>
                <a:gd name="connsiteX182" fmla="*/ 178523 w 5271223"/>
                <a:gd name="connsiteY182" fmla="*/ 3048685 h 3251885"/>
                <a:gd name="connsiteX183" fmla="*/ 153123 w 5271223"/>
                <a:gd name="connsiteY183" fmla="*/ 3086785 h 3251885"/>
                <a:gd name="connsiteX184" fmla="*/ 127723 w 5271223"/>
                <a:gd name="connsiteY184" fmla="*/ 3048685 h 3251885"/>
                <a:gd name="connsiteX185" fmla="*/ 127723 w 5271223"/>
                <a:gd name="connsiteY185" fmla="*/ 2858185 h 3251885"/>
                <a:gd name="connsiteX186" fmla="*/ 191223 w 5271223"/>
                <a:gd name="connsiteY186" fmla="*/ 2820085 h 3251885"/>
                <a:gd name="connsiteX187" fmla="*/ 242023 w 5271223"/>
                <a:gd name="connsiteY187" fmla="*/ 2807385 h 3251885"/>
                <a:gd name="connsiteX188" fmla="*/ 280123 w 5271223"/>
                <a:gd name="connsiteY188" fmla="*/ 2794685 h 3251885"/>
                <a:gd name="connsiteX189" fmla="*/ 305523 w 5271223"/>
                <a:gd name="connsiteY189" fmla="*/ 2756585 h 3251885"/>
                <a:gd name="connsiteX190" fmla="*/ 267423 w 5271223"/>
                <a:gd name="connsiteY190" fmla="*/ 2743885 h 3251885"/>
                <a:gd name="connsiteX191" fmla="*/ 242023 w 5271223"/>
                <a:gd name="connsiteY191" fmla="*/ 2705785 h 3251885"/>
                <a:gd name="connsiteX192" fmla="*/ 203923 w 5271223"/>
                <a:gd name="connsiteY192" fmla="*/ 2680385 h 3251885"/>
                <a:gd name="connsiteX193" fmla="*/ 165823 w 5271223"/>
                <a:gd name="connsiteY193" fmla="*/ 2642285 h 3251885"/>
                <a:gd name="connsiteX194" fmla="*/ 89623 w 5271223"/>
                <a:gd name="connsiteY194" fmla="*/ 2591485 h 3251885"/>
                <a:gd name="connsiteX195" fmla="*/ 115023 w 5271223"/>
                <a:gd name="connsiteY195" fmla="*/ 2553385 h 3251885"/>
                <a:gd name="connsiteX196" fmla="*/ 153123 w 5271223"/>
                <a:gd name="connsiteY196" fmla="*/ 2464485 h 3251885"/>
                <a:gd name="connsiteX197" fmla="*/ 127723 w 5271223"/>
                <a:gd name="connsiteY197" fmla="*/ 2261285 h 3251885"/>
                <a:gd name="connsiteX198" fmla="*/ 64223 w 5271223"/>
                <a:gd name="connsiteY198" fmla="*/ 2248585 h 3251885"/>
                <a:gd name="connsiteX199" fmla="*/ 51523 w 5271223"/>
                <a:gd name="connsiteY199" fmla="*/ 2210485 h 3251885"/>
                <a:gd name="connsiteX200" fmla="*/ 127723 w 5271223"/>
                <a:gd name="connsiteY200" fmla="*/ 2134285 h 3251885"/>
                <a:gd name="connsiteX201" fmla="*/ 153123 w 5271223"/>
                <a:gd name="connsiteY201" fmla="*/ 2096185 h 3251885"/>
                <a:gd name="connsiteX202" fmla="*/ 140423 w 5271223"/>
                <a:gd name="connsiteY202" fmla="*/ 1981885 h 3251885"/>
                <a:gd name="connsiteX203" fmla="*/ 102323 w 5271223"/>
                <a:gd name="connsiteY203" fmla="*/ 1931085 h 3251885"/>
                <a:gd name="connsiteX204" fmla="*/ 89623 w 5271223"/>
                <a:gd name="connsiteY204" fmla="*/ 1892985 h 3251885"/>
                <a:gd name="connsiteX205" fmla="*/ 102323 w 5271223"/>
                <a:gd name="connsiteY205" fmla="*/ 1727885 h 3251885"/>
                <a:gd name="connsiteX206" fmla="*/ 127723 w 5271223"/>
                <a:gd name="connsiteY206" fmla="*/ 1689785 h 3251885"/>
                <a:gd name="connsiteX207" fmla="*/ 140423 w 5271223"/>
                <a:gd name="connsiteY207" fmla="*/ 1588185 h 3251885"/>
                <a:gd name="connsiteX208" fmla="*/ 191223 w 5271223"/>
                <a:gd name="connsiteY208" fmla="*/ 1575485 h 3251885"/>
                <a:gd name="connsiteX209" fmla="*/ 141806 w 5271223"/>
                <a:gd name="connsiteY209" fmla="*/ 1495288 h 3251885"/>
                <a:gd name="connsiteX210" fmla="*/ 180521 w 5271223"/>
                <a:gd name="connsiteY210" fmla="*/ 1431711 h 3251885"/>
                <a:gd name="connsiteX211" fmla="*/ 112311 w 5271223"/>
                <a:gd name="connsiteY211" fmla="*/ 1341044 h 3251885"/>
                <a:gd name="connsiteX212" fmla="*/ 167179 w 5271223"/>
                <a:gd name="connsiteY212" fmla="*/ 1298870 h 3251885"/>
                <a:gd name="connsiteX213" fmla="*/ 100326 w 5271223"/>
                <a:gd name="connsiteY213" fmla="*/ 1230548 h 3251885"/>
                <a:gd name="connsiteX214" fmla="*/ 161186 w 5271223"/>
                <a:gd name="connsiteY214" fmla="*/ 1180766 h 3251885"/>
                <a:gd name="connsiteX215" fmla="*/ 267423 w 5271223"/>
                <a:gd name="connsiteY215" fmla="*/ 1118285 h 3251885"/>
                <a:gd name="connsiteX216" fmla="*/ 242023 w 5271223"/>
                <a:gd name="connsiteY216" fmla="*/ 1080185 h 3251885"/>
                <a:gd name="connsiteX217" fmla="*/ 229323 w 5271223"/>
                <a:gd name="connsiteY217" fmla="*/ 1003985 h 3251885"/>
                <a:gd name="connsiteX218" fmla="*/ 130435 w 5271223"/>
                <a:gd name="connsiteY218" fmla="*/ 945037 h 3251885"/>
                <a:gd name="connsiteX219" fmla="*/ 70930 w 5271223"/>
                <a:gd name="connsiteY219" fmla="*/ 889414 h 3251885"/>
                <a:gd name="connsiteX220" fmla="*/ 11425 w 5271223"/>
                <a:gd name="connsiteY220" fmla="*/ 847511 h 3251885"/>
                <a:gd name="connsiteX221" fmla="*/ 64223 w 5271223"/>
                <a:gd name="connsiteY221" fmla="*/ 813485 h 3251885"/>
                <a:gd name="connsiteX222" fmla="*/ 153123 w 5271223"/>
                <a:gd name="connsiteY222" fmla="*/ 800785 h 3251885"/>
                <a:gd name="connsiteX223" fmla="*/ 191223 w 5271223"/>
                <a:gd name="connsiteY223" fmla="*/ 788085 h 3251885"/>
                <a:gd name="connsiteX224" fmla="*/ 199784 w 5271223"/>
                <a:gd name="connsiteY224" fmla="*/ 754059 h 3251885"/>
                <a:gd name="connsiteX225" fmla="*/ 247302 w 5271223"/>
                <a:gd name="connsiteY225" fmla="*/ 749237 h 3251885"/>
                <a:gd name="connsiteX226" fmla="*/ 225255 w 5271223"/>
                <a:gd name="connsiteY226" fmla="*/ 717996 h 3251885"/>
                <a:gd name="connsiteX227" fmla="*/ 167106 w 5271223"/>
                <a:gd name="connsiteY227" fmla="*/ 687774 h 3251885"/>
                <a:gd name="connsiteX228" fmla="*/ 108958 w 5271223"/>
                <a:gd name="connsiteY228" fmla="*/ 628078 h 3251885"/>
                <a:gd name="connsiteX229" fmla="*/ 153123 w 5271223"/>
                <a:gd name="connsiteY229" fmla="*/ 584885 h 3251885"/>
                <a:gd name="connsiteX230" fmla="*/ 165823 w 5271223"/>
                <a:gd name="connsiteY230" fmla="*/ 546785 h 3251885"/>
                <a:gd name="connsiteX231" fmla="*/ 115665 w 5271223"/>
                <a:gd name="connsiteY231" fmla="*/ 504611 h 3251885"/>
                <a:gd name="connsiteX232" fmla="*/ 79563 w 5271223"/>
                <a:gd name="connsiteY232" fmla="*/ 432215 h 3251885"/>
                <a:gd name="connsiteX233" fmla="*/ 119019 w 5271223"/>
                <a:gd name="connsiteY233" fmla="*/ 386237 h 3251885"/>
                <a:gd name="connsiteX234" fmla="*/ 78921 w 5271223"/>
                <a:gd name="connsiteY234" fmla="*/ 335436 h 3251885"/>
                <a:gd name="connsiteX235" fmla="*/ 108388 w 5271223"/>
                <a:gd name="connsiteY235" fmla="*/ 304196 h 3251885"/>
                <a:gd name="connsiteX236" fmla="*/ 70288 w 5271223"/>
                <a:gd name="connsiteY236" fmla="*/ 261274 h 3251885"/>
                <a:gd name="connsiteX237" fmla="*/ 62316 w 5271223"/>
                <a:gd name="connsiteY237" fmla="*/ 209842 h 3251885"/>
                <a:gd name="connsiteX238" fmla="*/ 47600 w 5271223"/>
                <a:gd name="connsiteY238" fmla="*/ 165785 h 3251885"/>
                <a:gd name="connsiteX239" fmla="*/ 49597 w 5271223"/>
                <a:gd name="connsiteY239" fmla="*/ 151048 h 3251885"/>
                <a:gd name="connsiteX240" fmla="*/ 2079 w 5271223"/>
                <a:gd name="connsiteY240" fmla="*/ 109144 h 3251885"/>
                <a:gd name="connsiteX241" fmla="*/ 64223 w 5271223"/>
                <a:gd name="connsiteY241" fmla="*/ 102285 h 3251885"/>
                <a:gd name="connsiteX242" fmla="*/ 78992 w 5271223"/>
                <a:gd name="connsiteY242" fmla="*/ 69007 h 3251885"/>
                <a:gd name="connsiteX0" fmla="*/ 78992 w 5271223"/>
                <a:gd name="connsiteY0" fmla="*/ 69007 h 3251885"/>
                <a:gd name="connsiteX1" fmla="*/ 100397 w 5271223"/>
                <a:gd name="connsiteY1" fmla="*/ 121573 h 3251885"/>
                <a:gd name="connsiteX2" fmla="*/ 149128 w 5271223"/>
                <a:gd name="connsiteY2" fmla="*/ 94678 h 3251885"/>
                <a:gd name="connsiteX3" fmla="*/ 208632 w 5271223"/>
                <a:gd name="connsiteY3" fmla="*/ 122863 h 3251885"/>
                <a:gd name="connsiteX4" fmla="*/ 239384 w 5271223"/>
                <a:gd name="connsiteY4" fmla="*/ 78922 h 3251885"/>
                <a:gd name="connsiteX5" fmla="*/ 327642 w 5271223"/>
                <a:gd name="connsiteY5" fmla="*/ 138619 h 3251885"/>
                <a:gd name="connsiteX6" fmla="*/ 432523 w 5271223"/>
                <a:gd name="connsiteY6" fmla="*/ 140385 h 3251885"/>
                <a:gd name="connsiteX7" fmla="*/ 483323 w 5271223"/>
                <a:gd name="connsiteY7" fmla="*/ 153085 h 3251885"/>
                <a:gd name="connsiteX8" fmla="*/ 559523 w 5271223"/>
                <a:gd name="connsiteY8" fmla="*/ 127685 h 3251885"/>
                <a:gd name="connsiteX9" fmla="*/ 648423 w 5271223"/>
                <a:gd name="connsiteY9" fmla="*/ 114985 h 3251885"/>
                <a:gd name="connsiteX10" fmla="*/ 737323 w 5271223"/>
                <a:gd name="connsiteY10" fmla="*/ 102285 h 3251885"/>
                <a:gd name="connsiteX11" fmla="*/ 851623 w 5271223"/>
                <a:gd name="connsiteY11" fmla="*/ 114985 h 3251885"/>
                <a:gd name="connsiteX12" fmla="*/ 902423 w 5271223"/>
                <a:gd name="connsiteY12" fmla="*/ 191185 h 3251885"/>
                <a:gd name="connsiteX13" fmla="*/ 940523 w 5271223"/>
                <a:gd name="connsiteY13" fmla="*/ 241985 h 3251885"/>
                <a:gd name="connsiteX14" fmla="*/ 978623 w 5271223"/>
                <a:gd name="connsiteY14" fmla="*/ 114985 h 3251885"/>
                <a:gd name="connsiteX15" fmla="*/ 1004023 w 5271223"/>
                <a:gd name="connsiteY15" fmla="*/ 38785 h 3251885"/>
                <a:gd name="connsiteX16" fmla="*/ 1052825 w 5271223"/>
                <a:gd name="connsiteY16" fmla="*/ 26833 h 3251885"/>
                <a:gd name="connsiteX17" fmla="*/ 1105623 w 5271223"/>
                <a:gd name="connsiteY17" fmla="*/ 13385 h 3251885"/>
                <a:gd name="connsiteX18" fmla="*/ 1232623 w 5271223"/>
                <a:gd name="connsiteY18" fmla="*/ 127685 h 3251885"/>
                <a:gd name="connsiteX19" fmla="*/ 1359623 w 5271223"/>
                <a:gd name="connsiteY19" fmla="*/ 114985 h 3251885"/>
                <a:gd name="connsiteX20" fmla="*/ 1397723 w 5271223"/>
                <a:gd name="connsiteY20" fmla="*/ 89585 h 3251885"/>
                <a:gd name="connsiteX21" fmla="*/ 1537423 w 5271223"/>
                <a:gd name="connsiteY21" fmla="*/ 102285 h 3251885"/>
                <a:gd name="connsiteX22" fmla="*/ 1550123 w 5271223"/>
                <a:gd name="connsiteY22" fmla="*/ 64185 h 3251885"/>
                <a:gd name="connsiteX23" fmla="*/ 1600923 w 5271223"/>
                <a:gd name="connsiteY23" fmla="*/ 140385 h 3251885"/>
                <a:gd name="connsiteX24" fmla="*/ 1651723 w 5271223"/>
                <a:gd name="connsiteY24" fmla="*/ 153085 h 3251885"/>
                <a:gd name="connsiteX25" fmla="*/ 1702523 w 5271223"/>
                <a:gd name="connsiteY25" fmla="*/ 114985 h 3251885"/>
                <a:gd name="connsiteX26" fmla="*/ 1753323 w 5271223"/>
                <a:gd name="connsiteY26" fmla="*/ 64185 h 3251885"/>
                <a:gd name="connsiteX27" fmla="*/ 1867623 w 5271223"/>
                <a:gd name="connsiteY27" fmla="*/ 76885 h 3251885"/>
                <a:gd name="connsiteX28" fmla="*/ 1893023 w 5271223"/>
                <a:gd name="connsiteY28" fmla="*/ 127685 h 3251885"/>
                <a:gd name="connsiteX29" fmla="*/ 1956523 w 5271223"/>
                <a:gd name="connsiteY29" fmla="*/ 140385 h 3251885"/>
                <a:gd name="connsiteX30" fmla="*/ 2045423 w 5271223"/>
                <a:gd name="connsiteY30" fmla="*/ 102285 h 3251885"/>
                <a:gd name="connsiteX31" fmla="*/ 2121623 w 5271223"/>
                <a:gd name="connsiteY31" fmla="*/ 89585 h 3251885"/>
                <a:gd name="connsiteX32" fmla="*/ 2274023 w 5271223"/>
                <a:gd name="connsiteY32" fmla="*/ 26085 h 3251885"/>
                <a:gd name="connsiteX33" fmla="*/ 2312123 w 5271223"/>
                <a:gd name="connsiteY33" fmla="*/ 13385 h 3251885"/>
                <a:gd name="connsiteX34" fmla="*/ 2362923 w 5271223"/>
                <a:gd name="connsiteY34" fmla="*/ 89585 h 3251885"/>
                <a:gd name="connsiteX35" fmla="*/ 2477223 w 5271223"/>
                <a:gd name="connsiteY35" fmla="*/ 76885 h 3251885"/>
                <a:gd name="connsiteX36" fmla="*/ 2553423 w 5271223"/>
                <a:gd name="connsiteY36" fmla="*/ 26085 h 3251885"/>
                <a:gd name="connsiteX37" fmla="*/ 2667723 w 5271223"/>
                <a:gd name="connsiteY37" fmla="*/ 13385 h 3251885"/>
                <a:gd name="connsiteX38" fmla="*/ 2705823 w 5271223"/>
                <a:gd name="connsiteY38" fmla="*/ 685 h 3251885"/>
                <a:gd name="connsiteX39" fmla="*/ 2794723 w 5271223"/>
                <a:gd name="connsiteY39" fmla="*/ 76885 h 3251885"/>
                <a:gd name="connsiteX40" fmla="*/ 2883623 w 5271223"/>
                <a:gd name="connsiteY40" fmla="*/ 51485 h 3251885"/>
                <a:gd name="connsiteX41" fmla="*/ 2921723 w 5271223"/>
                <a:gd name="connsiteY41" fmla="*/ 64185 h 3251885"/>
                <a:gd name="connsiteX42" fmla="*/ 2959823 w 5271223"/>
                <a:gd name="connsiteY42" fmla="*/ 51485 h 3251885"/>
                <a:gd name="connsiteX43" fmla="*/ 2997923 w 5271223"/>
                <a:gd name="connsiteY43" fmla="*/ 26085 h 3251885"/>
                <a:gd name="connsiteX44" fmla="*/ 3036023 w 5271223"/>
                <a:gd name="connsiteY44" fmla="*/ 76885 h 3251885"/>
                <a:gd name="connsiteX45" fmla="*/ 3074123 w 5271223"/>
                <a:gd name="connsiteY45" fmla="*/ 102285 h 3251885"/>
                <a:gd name="connsiteX46" fmla="*/ 3150323 w 5271223"/>
                <a:gd name="connsiteY46" fmla="*/ 127685 h 3251885"/>
                <a:gd name="connsiteX47" fmla="*/ 3201123 w 5271223"/>
                <a:gd name="connsiteY47" fmla="*/ 102285 h 3251885"/>
                <a:gd name="connsiteX48" fmla="*/ 3315423 w 5271223"/>
                <a:gd name="connsiteY48" fmla="*/ 127685 h 3251885"/>
                <a:gd name="connsiteX49" fmla="*/ 3442423 w 5271223"/>
                <a:gd name="connsiteY49" fmla="*/ 114985 h 3251885"/>
                <a:gd name="connsiteX50" fmla="*/ 3493223 w 5271223"/>
                <a:gd name="connsiteY50" fmla="*/ 102285 h 3251885"/>
                <a:gd name="connsiteX51" fmla="*/ 3531323 w 5271223"/>
                <a:gd name="connsiteY51" fmla="*/ 64185 h 3251885"/>
                <a:gd name="connsiteX52" fmla="*/ 3544023 w 5271223"/>
                <a:gd name="connsiteY52" fmla="*/ 26085 h 3251885"/>
                <a:gd name="connsiteX53" fmla="*/ 3620223 w 5271223"/>
                <a:gd name="connsiteY53" fmla="*/ 76885 h 3251885"/>
                <a:gd name="connsiteX54" fmla="*/ 3658323 w 5271223"/>
                <a:gd name="connsiteY54" fmla="*/ 178485 h 3251885"/>
                <a:gd name="connsiteX55" fmla="*/ 3683723 w 5271223"/>
                <a:gd name="connsiteY55" fmla="*/ 216585 h 3251885"/>
                <a:gd name="connsiteX56" fmla="*/ 3696423 w 5271223"/>
                <a:gd name="connsiteY56" fmla="*/ 254685 h 3251885"/>
                <a:gd name="connsiteX57" fmla="*/ 3734523 w 5271223"/>
                <a:gd name="connsiteY57" fmla="*/ 280085 h 3251885"/>
                <a:gd name="connsiteX58" fmla="*/ 3772623 w 5271223"/>
                <a:gd name="connsiteY58" fmla="*/ 318185 h 3251885"/>
                <a:gd name="connsiteX59" fmla="*/ 3848823 w 5271223"/>
                <a:gd name="connsiteY59" fmla="*/ 292785 h 3251885"/>
                <a:gd name="connsiteX60" fmla="*/ 3874223 w 5271223"/>
                <a:gd name="connsiteY60" fmla="*/ 343585 h 3251885"/>
                <a:gd name="connsiteX61" fmla="*/ 3899623 w 5271223"/>
                <a:gd name="connsiteY61" fmla="*/ 407085 h 3251885"/>
                <a:gd name="connsiteX62" fmla="*/ 3912323 w 5271223"/>
                <a:gd name="connsiteY62" fmla="*/ 495985 h 3251885"/>
                <a:gd name="connsiteX63" fmla="*/ 3937723 w 5271223"/>
                <a:gd name="connsiteY63" fmla="*/ 364705 h 3251885"/>
                <a:gd name="connsiteX64" fmla="*/ 3988523 w 5271223"/>
                <a:gd name="connsiteY64" fmla="*/ 432485 h 3251885"/>
                <a:gd name="connsiteX65" fmla="*/ 4013923 w 5271223"/>
                <a:gd name="connsiteY65" fmla="*/ 318185 h 3251885"/>
                <a:gd name="connsiteX66" fmla="*/ 4039323 w 5271223"/>
                <a:gd name="connsiteY66" fmla="*/ 254685 h 3251885"/>
                <a:gd name="connsiteX67" fmla="*/ 4052023 w 5271223"/>
                <a:gd name="connsiteY67" fmla="*/ 165785 h 3251885"/>
                <a:gd name="connsiteX68" fmla="*/ 4064723 w 5271223"/>
                <a:gd name="connsiteY68" fmla="*/ 114985 h 3251885"/>
                <a:gd name="connsiteX69" fmla="*/ 4090123 w 5271223"/>
                <a:gd name="connsiteY69" fmla="*/ 153085 h 3251885"/>
                <a:gd name="connsiteX70" fmla="*/ 4166323 w 5271223"/>
                <a:gd name="connsiteY70" fmla="*/ 191185 h 3251885"/>
                <a:gd name="connsiteX71" fmla="*/ 4255223 w 5271223"/>
                <a:gd name="connsiteY71" fmla="*/ 165785 h 3251885"/>
                <a:gd name="connsiteX72" fmla="*/ 4267923 w 5271223"/>
                <a:gd name="connsiteY72" fmla="*/ 127685 h 3251885"/>
                <a:gd name="connsiteX73" fmla="*/ 4306023 w 5271223"/>
                <a:gd name="connsiteY73" fmla="*/ 102285 h 3251885"/>
                <a:gd name="connsiteX74" fmla="*/ 4344123 w 5271223"/>
                <a:gd name="connsiteY74" fmla="*/ 140385 h 3251885"/>
                <a:gd name="connsiteX75" fmla="*/ 4369523 w 5271223"/>
                <a:gd name="connsiteY75" fmla="*/ 178485 h 3251885"/>
                <a:gd name="connsiteX76" fmla="*/ 4407623 w 5271223"/>
                <a:gd name="connsiteY76" fmla="*/ 102285 h 3251885"/>
                <a:gd name="connsiteX77" fmla="*/ 4445723 w 5271223"/>
                <a:gd name="connsiteY77" fmla="*/ 89585 h 3251885"/>
                <a:gd name="connsiteX78" fmla="*/ 4521923 w 5271223"/>
                <a:gd name="connsiteY78" fmla="*/ 114985 h 3251885"/>
                <a:gd name="connsiteX79" fmla="*/ 4636223 w 5271223"/>
                <a:gd name="connsiteY79" fmla="*/ 127685 h 3251885"/>
                <a:gd name="connsiteX80" fmla="*/ 4661623 w 5271223"/>
                <a:gd name="connsiteY80" fmla="*/ 178485 h 3251885"/>
                <a:gd name="connsiteX81" fmla="*/ 4725123 w 5271223"/>
                <a:gd name="connsiteY81" fmla="*/ 280085 h 3251885"/>
                <a:gd name="connsiteX82" fmla="*/ 4801323 w 5271223"/>
                <a:gd name="connsiteY82" fmla="*/ 267385 h 3251885"/>
                <a:gd name="connsiteX83" fmla="*/ 4839423 w 5271223"/>
                <a:gd name="connsiteY83" fmla="*/ 254685 h 3251885"/>
                <a:gd name="connsiteX84" fmla="*/ 4890223 w 5271223"/>
                <a:gd name="connsiteY84" fmla="*/ 267385 h 3251885"/>
                <a:gd name="connsiteX85" fmla="*/ 4991823 w 5271223"/>
                <a:gd name="connsiteY85" fmla="*/ 292785 h 3251885"/>
                <a:gd name="connsiteX86" fmla="*/ 5042623 w 5271223"/>
                <a:gd name="connsiteY86" fmla="*/ 661085 h 3251885"/>
                <a:gd name="connsiteX87" fmla="*/ 5106123 w 5271223"/>
                <a:gd name="connsiteY87" fmla="*/ 711885 h 3251885"/>
                <a:gd name="connsiteX88" fmla="*/ 5245823 w 5271223"/>
                <a:gd name="connsiteY88" fmla="*/ 788085 h 3251885"/>
                <a:gd name="connsiteX89" fmla="*/ 5207723 w 5271223"/>
                <a:gd name="connsiteY89" fmla="*/ 864285 h 3251885"/>
                <a:gd name="connsiteX90" fmla="*/ 5220423 w 5271223"/>
                <a:gd name="connsiteY90" fmla="*/ 940485 h 3251885"/>
                <a:gd name="connsiteX91" fmla="*/ 5233123 w 5271223"/>
                <a:gd name="connsiteY91" fmla="*/ 1194485 h 3251885"/>
                <a:gd name="connsiteX92" fmla="*/ 5207723 w 5271223"/>
                <a:gd name="connsiteY92" fmla="*/ 1270685 h 3251885"/>
                <a:gd name="connsiteX93" fmla="*/ 5195023 w 5271223"/>
                <a:gd name="connsiteY93" fmla="*/ 1359585 h 3251885"/>
                <a:gd name="connsiteX94" fmla="*/ 5245823 w 5271223"/>
                <a:gd name="connsiteY94" fmla="*/ 1435785 h 3251885"/>
                <a:gd name="connsiteX95" fmla="*/ 5271223 w 5271223"/>
                <a:gd name="connsiteY95" fmla="*/ 1473885 h 3251885"/>
                <a:gd name="connsiteX96" fmla="*/ 5258523 w 5271223"/>
                <a:gd name="connsiteY96" fmla="*/ 1715185 h 3251885"/>
                <a:gd name="connsiteX97" fmla="*/ 5245823 w 5271223"/>
                <a:gd name="connsiteY97" fmla="*/ 1753285 h 3251885"/>
                <a:gd name="connsiteX98" fmla="*/ 5207723 w 5271223"/>
                <a:gd name="connsiteY98" fmla="*/ 1778685 h 3251885"/>
                <a:gd name="connsiteX99" fmla="*/ 5195023 w 5271223"/>
                <a:gd name="connsiteY99" fmla="*/ 1816785 h 3251885"/>
                <a:gd name="connsiteX100" fmla="*/ 5233123 w 5271223"/>
                <a:gd name="connsiteY100" fmla="*/ 1905685 h 3251885"/>
                <a:gd name="connsiteX101" fmla="*/ 5220423 w 5271223"/>
                <a:gd name="connsiteY101" fmla="*/ 1994585 h 3251885"/>
                <a:gd name="connsiteX102" fmla="*/ 5195023 w 5271223"/>
                <a:gd name="connsiteY102" fmla="*/ 2070785 h 3251885"/>
                <a:gd name="connsiteX103" fmla="*/ 5195023 w 5271223"/>
                <a:gd name="connsiteY103" fmla="*/ 2350185 h 3251885"/>
                <a:gd name="connsiteX104" fmla="*/ 5169623 w 5271223"/>
                <a:gd name="connsiteY104" fmla="*/ 2426385 h 3251885"/>
                <a:gd name="connsiteX105" fmla="*/ 5220423 w 5271223"/>
                <a:gd name="connsiteY105" fmla="*/ 2477185 h 3251885"/>
                <a:gd name="connsiteX106" fmla="*/ 5258523 w 5271223"/>
                <a:gd name="connsiteY106" fmla="*/ 2502585 h 3251885"/>
                <a:gd name="connsiteX107" fmla="*/ 5245823 w 5271223"/>
                <a:gd name="connsiteY107" fmla="*/ 2566085 h 3251885"/>
                <a:gd name="connsiteX108" fmla="*/ 5220423 w 5271223"/>
                <a:gd name="connsiteY108" fmla="*/ 2642285 h 3251885"/>
                <a:gd name="connsiteX109" fmla="*/ 5233123 w 5271223"/>
                <a:gd name="connsiteY109" fmla="*/ 2769285 h 3251885"/>
                <a:gd name="connsiteX110" fmla="*/ 5195023 w 5271223"/>
                <a:gd name="connsiteY110" fmla="*/ 2794685 h 3251885"/>
                <a:gd name="connsiteX111" fmla="*/ 5182323 w 5271223"/>
                <a:gd name="connsiteY111" fmla="*/ 2832785 h 3251885"/>
                <a:gd name="connsiteX112" fmla="*/ 5169623 w 5271223"/>
                <a:gd name="connsiteY112" fmla="*/ 3035985 h 3251885"/>
                <a:gd name="connsiteX113" fmla="*/ 5118823 w 5271223"/>
                <a:gd name="connsiteY113" fmla="*/ 3061385 h 3251885"/>
                <a:gd name="connsiteX114" fmla="*/ 4941023 w 5271223"/>
                <a:gd name="connsiteY114" fmla="*/ 3074085 h 3251885"/>
                <a:gd name="connsiteX115" fmla="*/ 4877523 w 5271223"/>
                <a:gd name="connsiteY115" fmla="*/ 3035985 h 3251885"/>
                <a:gd name="connsiteX116" fmla="*/ 4839423 w 5271223"/>
                <a:gd name="connsiteY116" fmla="*/ 3061385 h 3251885"/>
                <a:gd name="connsiteX117" fmla="*/ 4775923 w 5271223"/>
                <a:gd name="connsiteY117" fmla="*/ 3074085 h 3251885"/>
                <a:gd name="connsiteX118" fmla="*/ 4712423 w 5271223"/>
                <a:gd name="connsiteY118" fmla="*/ 3112185 h 3251885"/>
                <a:gd name="connsiteX119" fmla="*/ 4648923 w 5271223"/>
                <a:gd name="connsiteY119" fmla="*/ 3226485 h 3251885"/>
                <a:gd name="connsiteX120" fmla="*/ 4598123 w 5271223"/>
                <a:gd name="connsiteY120" fmla="*/ 3213785 h 3251885"/>
                <a:gd name="connsiteX121" fmla="*/ 4509223 w 5271223"/>
                <a:gd name="connsiteY121" fmla="*/ 3175685 h 3251885"/>
                <a:gd name="connsiteX122" fmla="*/ 4445723 w 5271223"/>
                <a:gd name="connsiteY122" fmla="*/ 3188385 h 3251885"/>
                <a:gd name="connsiteX123" fmla="*/ 4394923 w 5271223"/>
                <a:gd name="connsiteY123" fmla="*/ 3150285 h 3251885"/>
                <a:gd name="connsiteX124" fmla="*/ 4356823 w 5271223"/>
                <a:gd name="connsiteY124" fmla="*/ 3124885 h 3251885"/>
                <a:gd name="connsiteX125" fmla="*/ 4280623 w 5271223"/>
                <a:gd name="connsiteY125" fmla="*/ 3137585 h 3251885"/>
                <a:gd name="connsiteX126" fmla="*/ 4267923 w 5271223"/>
                <a:gd name="connsiteY126" fmla="*/ 3099485 h 3251885"/>
                <a:gd name="connsiteX127" fmla="*/ 4191723 w 5271223"/>
                <a:gd name="connsiteY127" fmla="*/ 3112185 h 3251885"/>
                <a:gd name="connsiteX128" fmla="*/ 4153623 w 5271223"/>
                <a:gd name="connsiteY128" fmla="*/ 3137585 h 3251885"/>
                <a:gd name="connsiteX129" fmla="*/ 3963123 w 5271223"/>
                <a:gd name="connsiteY129" fmla="*/ 3112185 h 3251885"/>
                <a:gd name="connsiteX130" fmla="*/ 3899623 w 5271223"/>
                <a:gd name="connsiteY130" fmla="*/ 3086785 h 3251885"/>
                <a:gd name="connsiteX131" fmla="*/ 3861523 w 5271223"/>
                <a:gd name="connsiteY131" fmla="*/ 3061385 h 3251885"/>
                <a:gd name="connsiteX132" fmla="*/ 3823423 w 5271223"/>
                <a:gd name="connsiteY132" fmla="*/ 3074085 h 3251885"/>
                <a:gd name="connsiteX133" fmla="*/ 3569423 w 5271223"/>
                <a:gd name="connsiteY133" fmla="*/ 3099485 h 3251885"/>
                <a:gd name="connsiteX134" fmla="*/ 3518623 w 5271223"/>
                <a:gd name="connsiteY134" fmla="*/ 3112185 h 3251885"/>
                <a:gd name="connsiteX135" fmla="*/ 3442423 w 5271223"/>
                <a:gd name="connsiteY135" fmla="*/ 3074085 h 3251885"/>
                <a:gd name="connsiteX136" fmla="*/ 3328123 w 5271223"/>
                <a:gd name="connsiteY136" fmla="*/ 3086785 h 3251885"/>
                <a:gd name="connsiteX137" fmla="*/ 3277323 w 5271223"/>
                <a:gd name="connsiteY137" fmla="*/ 2972485 h 3251885"/>
                <a:gd name="connsiteX138" fmla="*/ 3251923 w 5271223"/>
                <a:gd name="connsiteY138" fmla="*/ 2896285 h 3251885"/>
                <a:gd name="connsiteX139" fmla="*/ 3239223 w 5271223"/>
                <a:gd name="connsiteY139" fmla="*/ 2934385 h 3251885"/>
                <a:gd name="connsiteX140" fmla="*/ 3226523 w 5271223"/>
                <a:gd name="connsiteY140" fmla="*/ 2985185 h 3251885"/>
                <a:gd name="connsiteX141" fmla="*/ 3175723 w 5271223"/>
                <a:gd name="connsiteY141" fmla="*/ 3175685 h 3251885"/>
                <a:gd name="connsiteX142" fmla="*/ 3112223 w 5271223"/>
                <a:gd name="connsiteY142" fmla="*/ 3162985 h 3251885"/>
                <a:gd name="connsiteX143" fmla="*/ 3023323 w 5271223"/>
                <a:gd name="connsiteY143" fmla="*/ 3099485 h 3251885"/>
                <a:gd name="connsiteX144" fmla="*/ 2985223 w 5271223"/>
                <a:gd name="connsiteY144" fmla="*/ 3086785 h 3251885"/>
                <a:gd name="connsiteX145" fmla="*/ 2921723 w 5271223"/>
                <a:gd name="connsiteY145" fmla="*/ 3099485 h 3251885"/>
                <a:gd name="connsiteX146" fmla="*/ 2896323 w 5271223"/>
                <a:gd name="connsiteY146" fmla="*/ 3137585 h 3251885"/>
                <a:gd name="connsiteX147" fmla="*/ 2820765 w 5271223"/>
                <a:gd name="connsiteY147" fmla="*/ 3168826 h 3251885"/>
                <a:gd name="connsiteX148" fmla="*/ 2756623 w 5271223"/>
                <a:gd name="connsiteY148" fmla="*/ 3162985 h 3251885"/>
                <a:gd name="connsiteX149" fmla="*/ 2693123 w 5271223"/>
                <a:gd name="connsiteY149" fmla="*/ 3137585 h 3251885"/>
                <a:gd name="connsiteX150" fmla="*/ 2591523 w 5271223"/>
                <a:gd name="connsiteY150" fmla="*/ 3099485 h 3251885"/>
                <a:gd name="connsiteX151" fmla="*/ 2553423 w 5271223"/>
                <a:gd name="connsiteY151" fmla="*/ 3074085 h 3251885"/>
                <a:gd name="connsiteX152" fmla="*/ 2312123 w 5271223"/>
                <a:gd name="connsiteY152" fmla="*/ 3061385 h 3251885"/>
                <a:gd name="connsiteX153" fmla="*/ 2172423 w 5271223"/>
                <a:gd name="connsiteY153" fmla="*/ 3086785 h 3251885"/>
                <a:gd name="connsiteX154" fmla="*/ 2147023 w 5271223"/>
                <a:gd name="connsiteY154" fmla="*/ 3124885 h 3251885"/>
                <a:gd name="connsiteX155" fmla="*/ 2096223 w 5271223"/>
                <a:gd name="connsiteY155" fmla="*/ 3150285 h 3251885"/>
                <a:gd name="connsiteX156" fmla="*/ 1943823 w 5271223"/>
                <a:gd name="connsiteY156" fmla="*/ 3175685 h 3251885"/>
                <a:gd name="connsiteX157" fmla="*/ 1918423 w 5271223"/>
                <a:gd name="connsiteY157" fmla="*/ 3213785 h 3251885"/>
                <a:gd name="connsiteX158" fmla="*/ 1880323 w 5271223"/>
                <a:gd name="connsiteY158" fmla="*/ 3188385 h 3251885"/>
                <a:gd name="connsiteX159" fmla="*/ 1816823 w 5271223"/>
                <a:gd name="connsiteY159" fmla="*/ 3162985 h 3251885"/>
                <a:gd name="connsiteX160" fmla="*/ 1639023 w 5271223"/>
                <a:gd name="connsiteY160" fmla="*/ 3112185 h 3251885"/>
                <a:gd name="connsiteX161" fmla="*/ 1435823 w 5271223"/>
                <a:gd name="connsiteY161" fmla="*/ 3099485 h 3251885"/>
                <a:gd name="connsiteX162" fmla="*/ 1346923 w 5271223"/>
                <a:gd name="connsiteY162" fmla="*/ 3074085 h 3251885"/>
                <a:gd name="connsiteX163" fmla="*/ 1283423 w 5271223"/>
                <a:gd name="connsiteY163" fmla="*/ 2997885 h 3251885"/>
                <a:gd name="connsiteX164" fmla="*/ 1207223 w 5271223"/>
                <a:gd name="connsiteY164" fmla="*/ 2985185 h 3251885"/>
                <a:gd name="connsiteX165" fmla="*/ 1169123 w 5271223"/>
                <a:gd name="connsiteY165" fmla="*/ 2997885 h 3251885"/>
                <a:gd name="connsiteX166" fmla="*/ 1118323 w 5271223"/>
                <a:gd name="connsiteY166" fmla="*/ 3010585 h 3251885"/>
                <a:gd name="connsiteX167" fmla="*/ 1054823 w 5271223"/>
                <a:gd name="connsiteY167" fmla="*/ 3099485 h 3251885"/>
                <a:gd name="connsiteX168" fmla="*/ 1042123 w 5271223"/>
                <a:gd name="connsiteY168" fmla="*/ 3162985 h 3251885"/>
                <a:gd name="connsiteX169" fmla="*/ 1016723 w 5271223"/>
                <a:gd name="connsiteY169" fmla="*/ 3201085 h 3251885"/>
                <a:gd name="connsiteX170" fmla="*/ 991323 w 5271223"/>
                <a:gd name="connsiteY170" fmla="*/ 3251885 h 3251885"/>
                <a:gd name="connsiteX171" fmla="*/ 965923 w 5271223"/>
                <a:gd name="connsiteY171" fmla="*/ 3201085 h 3251885"/>
                <a:gd name="connsiteX172" fmla="*/ 915123 w 5271223"/>
                <a:gd name="connsiteY172" fmla="*/ 3023285 h 3251885"/>
                <a:gd name="connsiteX173" fmla="*/ 877023 w 5271223"/>
                <a:gd name="connsiteY173" fmla="*/ 3048685 h 3251885"/>
                <a:gd name="connsiteX174" fmla="*/ 711923 w 5271223"/>
                <a:gd name="connsiteY174" fmla="*/ 3048685 h 3251885"/>
                <a:gd name="connsiteX175" fmla="*/ 648423 w 5271223"/>
                <a:gd name="connsiteY175" fmla="*/ 3061385 h 3251885"/>
                <a:gd name="connsiteX176" fmla="*/ 623023 w 5271223"/>
                <a:gd name="connsiteY176" fmla="*/ 3099485 h 3251885"/>
                <a:gd name="connsiteX177" fmla="*/ 584923 w 5271223"/>
                <a:gd name="connsiteY177" fmla="*/ 3074085 h 3251885"/>
                <a:gd name="connsiteX178" fmla="*/ 483323 w 5271223"/>
                <a:gd name="connsiteY178" fmla="*/ 3023285 h 3251885"/>
                <a:gd name="connsiteX179" fmla="*/ 394423 w 5271223"/>
                <a:gd name="connsiteY179" fmla="*/ 2972485 h 3251885"/>
                <a:gd name="connsiteX180" fmla="*/ 330923 w 5271223"/>
                <a:gd name="connsiteY180" fmla="*/ 3035985 h 3251885"/>
                <a:gd name="connsiteX181" fmla="*/ 292823 w 5271223"/>
                <a:gd name="connsiteY181" fmla="*/ 3048685 h 3251885"/>
                <a:gd name="connsiteX182" fmla="*/ 178523 w 5271223"/>
                <a:gd name="connsiteY182" fmla="*/ 3048685 h 3251885"/>
                <a:gd name="connsiteX183" fmla="*/ 153123 w 5271223"/>
                <a:gd name="connsiteY183" fmla="*/ 3086785 h 3251885"/>
                <a:gd name="connsiteX184" fmla="*/ 127723 w 5271223"/>
                <a:gd name="connsiteY184" fmla="*/ 3048685 h 3251885"/>
                <a:gd name="connsiteX185" fmla="*/ 127723 w 5271223"/>
                <a:gd name="connsiteY185" fmla="*/ 2858185 h 3251885"/>
                <a:gd name="connsiteX186" fmla="*/ 191223 w 5271223"/>
                <a:gd name="connsiteY186" fmla="*/ 2820085 h 3251885"/>
                <a:gd name="connsiteX187" fmla="*/ 242023 w 5271223"/>
                <a:gd name="connsiteY187" fmla="*/ 2807385 h 3251885"/>
                <a:gd name="connsiteX188" fmla="*/ 280123 w 5271223"/>
                <a:gd name="connsiteY188" fmla="*/ 2794685 h 3251885"/>
                <a:gd name="connsiteX189" fmla="*/ 305523 w 5271223"/>
                <a:gd name="connsiteY189" fmla="*/ 2756585 h 3251885"/>
                <a:gd name="connsiteX190" fmla="*/ 267423 w 5271223"/>
                <a:gd name="connsiteY190" fmla="*/ 2743885 h 3251885"/>
                <a:gd name="connsiteX191" fmla="*/ 242023 w 5271223"/>
                <a:gd name="connsiteY191" fmla="*/ 2705785 h 3251885"/>
                <a:gd name="connsiteX192" fmla="*/ 203923 w 5271223"/>
                <a:gd name="connsiteY192" fmla="*/ 2680385 h 3251885"/>
                <a:gd name="connsiteX193" fmla="*/ 165823 w 5271223"/>
                <a:gd name="connsiteY193" fmla="*/ 2642285 h 3251885"/>
                <a:gd name="connsiteX194" fmla="*/ 89623 w 5271223"/>
                <a:gd name="connsiteY194" fmla="*/ 2591485 h 3251885"/>
                <a:gd name="connsiteX195" fmla="*/ 115023 w 5271223"/>
                <a:gd name="connsiteY195" fmla="*/ 2553385 h 3251885"/>
                <a:gd name="connsiteX196" fmla="*/ 153123 w 5271223"/>
                <a:gd name="connsiteY196" fmla="*/ 2464485 h 3251885"/>
                <a:gd name="connsiteX197" fmla="*/ 127723 w 5271223"/>
                <a:gd name="connsiteY197" fmla="*/ 2261285 h 3251885"/>
                <a:gd name="connsiteX198" fmla="*/ 64223 w 5271223"/>
                <a:gd name="connsiteY198" fmla="*/ 2248585 h 3251885"/>
                <a:gd name="connsiteX199" fmla="*/ 51523 w 5271223"/>
                <a:gd name="connsiteY199" fmla="*/ 2210485 h 3251885"/>
                <a:gd name="connsiteX200" fmla="*/ 127723 w 5271223"/>
                <a:gd name="connsiteY200" fmla="*/ 2134285 h 3251885"/>
                <a:gd name="connsiteX201" fmla="*/ 153123 w 5271223"/>
                <a:gd name="connsiteY201" fmla="*/ 2096185 h 3251885"/>
                <a:gd name="connsiteX202" fmla="*/ 140423 w 5271223"/>
                <a:gd name="connsiteY202" fmla="*/ 1981885 h 3251885"/>
                <a:gd name="connsiteX203" fmla="*/ 102323 w 5271223"/>
                <a:gd name="connsiteY203" fmla="*/ 1931085 h 3251885"/>
                <a:gd name="connsiteX204" fmla="*/ 89623 w 5271223"/>
                <a:gd name="connsiteY204" fmla="*/ 1892985 h 3251885"/>
                <a:gd name="connsiteX205" fmla="*/ 102323 w 5271223"/>
                <a:gd name="connsiteY205" fmla="*/ 1727885 h 3251885"/>
                <a:gd name="connsiteX206" fmla="*/ 127723 w 5271223"/>
                <a:gd name="connsiteY206" fmla="*/ 1689785 h 3251885"/>
                <a:gd name="connsiteX207" fmla="*/ 140423 w 5271223"/>
                <a:gd name="connsiteY207" fmla="*/ 1588185 h 3251885"/>
                <a:gd name="connsiteX208" fmla="*/ 191223 w 5271223"/>
                <a:gd name="connsiteY208" fmla="*/ 1575485 h 3251885"/>
                <a:gd name="connsiteX209" fmla="*/ 141806 w 5271223"/>
                <a:gd name="connsiteY209" fmla="*/ 1495288 h 3251885"/>
                <a:gd name="connsiteX210" fmla="*/ 180521 w 5271223"/>
                <a:gd name="connsiteY210" fmla="*/ 1431711 h 3251885"/>
                <a:gd name="connsiteX211" fmla="*/ 112311 w 5271223"/>
                <a:gd name="connsiteY211" fmla="*/ 1341044 h 3251885"/>
                <a:gd name="connsiteX212" fmla="*/ 167179 w 5271223"/>
                <a:gd name="connsiteY212" fmla="*/ 1298870 h 3251885"/>
                <a:gd name="connsiteX213" fmla="*/ 100326 w 5271223"/>
                <a:gd name="connsiteY213" fmla="*/ 1230548 h 3251885"/>
                <a:gd name="connsiteX214" fmla="*/ 161186 w 5271223"/>
                <a:gd name="connsiteY214" fmla="*/ 1180766 h 3251885"/>
                <a:gd name="connsiteX215" fmla="*/ 208560 w 5271223"/>
                <a:gd name="connsiteY215" fmla="*/ 1112444 h 3251885"/>
                <a:gd name="connsiteX216" fmla="*/ 242023 w 5271223"/>
                <a:gd name="connsiteY216" fmla="*/ 1080185 h 3251885"/>
                <a:gd name="connsiteX217" fmla="*/ 229323 w 5271223"/>
                <a:gd name="connsiteY217" fmla="*/ 1003985 h 3251885"/>
                <a:gd name="connsiteX218" fmla="*/ 130435 w 5271223"/>
                <a:gd name="connsiteY218" fmla="*/ 945037 h 3251885"/>
                <a:gd name="connsiteX219" fmla="*/ 70930 w 5271223"/>
                <a:gd name="connsiteY219" fmla="*/ 889414 h 3251885"/>
                <a:gd name="connsiteX220" fmla="*/ 11425 w 5271223"/>
                <a:gd name="connsiteY220" fmla="*/ 847511 h 3251885"/>
                <a:gd name="connsiteX221" fmla="*/ 64223 w 5271223"/>
                <a:gd name="connsiteY221" fmla="*/ 813485 h 3251885"/>
                <a:gd name="connsiteX222" fmla="*/ 153123 w 5271223"/>
                <a:gd name="connsiteY222" fmla="*/ 800785 h 3251885"/>
                <a:gd name="connsiteX223" fmla="*/ 191223 w 5271223"/>
                <a:gd name="connsiteY223" fmla="*/ 788085 h 3251885"/>
                <a:gd name="connsiteX224" fmla="*/ 199784 w 5271223"/>
                <a:gd name="connsiteY224" fmla="*/ 754059 h 3251885"/>
                <a:gd name="connsiteX225" fmla="*/ 247302 w 5271223"/>
                <a:gd name="connsiteY225" fmla="*/ 749237 h 3251885"/>
                <a:gd name="connsiteX226" fmla="*/ 225255 w 5271223"/>
                <a:gd name="connsiteY226" fmla="*/ 717996 h 3251885"/>
                <a:gd name="connsiteX227" fmla="*/ 167106 w 5271223"/>
                <a:gd name="connsiteY227" fmla="*/ 687774 h 3251885"/>
                <a:gd name="connsiteX228" fmla="*/ 108958 w 5271223"/>
                <a:gd name="connsiteY228" fmla="*/ 628078 h 3251885"/>
                <a:gd name="connsiteX229" fmla="*/ 153123 w 5271223"/>
                <a:gd name="connsiteY229" fmla="*/ 584885 h 3251885"/>
                <a:gd name="connsiteX230" fmla="*/ 165823 w 5271223"/>
                <a:gd name="connsiteY230" fmla="*/ 546785 h 3251885"/>
                <a:gd name="connsiteX231" fmla="*/ 115665 w 5271223"/>
                <a:gd name="connsiteY231" fmla="*/ 504611 h 3251885"/>
                <a:gd name="connsiteX232" fmla="*/ 79563 w 5271223"/>
                <a:gd name="connsiteY232" fmla="*/ 432215 h 3251885"/>
                <a:gd name="connsiteX233" fmla="*/ 119019 w 5271223"/>
                <a:gd name="connsiteY233" fmla="*/ 386237 h 3251885"/>
                <a:gd name="connsiteX234" fmla="*/ 78921 w 5271223"/>
                <a:gd name="connsiteY234" fmla="*/ 335436 h 3251885"/>
                <a:gd name="connsiteX235" fmla="*/ 108388 w 5271223"/>
                <a:gd name="connsiteY235" fmla="*/ 304196 h 3251885"/>
                <a:gd name="connsiteX236" fmla="*/ 70288 w 5271223"/>
                <a:gd name="connsiteY236" fmla="*/ 261274 h 3251885"/>
                <a:gd name="connsiteX237" fmla="*/ 62316 w 5271223"/>
                <a:gd name="connsiteY237" fmla="*/ 209842 h 3251885"/>
                <a:gd name="connsiteX238" fmla="*/ 47600 w 5271223"/>
                <a:gd name="connsiteY238" fmla="*/ 165785 h 3251885"/>
                <a:gd name="connsiteX239" fmla="*/ 49597 w 5271223"/>
                <a:gd name="connsiteY239" fmla="*/ 151048 h 3251885"/>
                <a:gd name="connsiteX240" fmla="*/ 2079 w 5271223"/>
                <a:gd name="connsiteY240" fmla="*/ 109144 h 3251885"/>
                <a:gd name="connsiteX241" fmla="*/ 64223 w 5271223"/>
                <a:gd name="connsiteY241" fmla="*/ 102285 h 3251885"/>
                <a:gd name="connsiteX242" fmla="*/ 78992 w 5271223"/>
                <a:gd name="connsiteY242" fmla="*/ 69007 h 3251885"/>
                <a:gd name="connsiteX0" fmla="*/ 78992 w 5271223"/>
                <a:gd name="connsiteY0" fmla="*/ 69007 h 3251885"/>
                <a:gd name="connsiteX1" fmla="*/ 100397 w 5271223"/>
                <a:gd name="connsiteY1" fmla="*/ 121573 h 3251885"/>
                <a:gd name="connsiteX2" fmla="*/ 149128 w 5271223"/>
                <a:gd name="connsiteY2" fmla="*/ 94678 h 3251885"/>
                <a:gd name="connsiteX3" fmla="*/ 208632 w 5271223"/>
                <a:gd name="connsiteY3" fmla="*/ 122863 h 3251885"/>
                <a:gd name="connsiteX4" fmla="*/ 239384 w 5271223"/>
                <a:gd name="connsiteY4" fmla="*/ 78922 h 3251885"/>
                <a:gd name="connsiteX5" fmla="*/ 327642 w 5271223"/>
                <a:gd name="connsiteY5" fmla="*/ 138619 h 3251885"/>
                <a:gd name="connsiteX6" fmla="*/ 432523 w 5271223"/>
                <a:gd name="connsiteY6" fmla="*/ 140385 h 3251885"/>
                <a:gd name="connsiteX7" fmla="*/ 483323 w 5271223"/>
                <a:gd name="connsiteY7" fmla="*/ 153085 h 3251885"/>
                <a:gd name="connsiteX8" fmla="*/ 559523 w 5271223"/>
                <a:gd name="connsiteY8" fmla="*/ 127685 h 3251885"/>
                <a:gd name="connsiteX9" fmla="*/ 648423 w 5271223"/>
                <a:gd name="connsiteY9" fmla="*/ 114985 h 3251885"/>
                <a:gd name="connsiteX10" fmla="*/ 737323 w 5271223"/>
                <a:gd name="connsiteY10" fmla="*/ 102285 h 3251885"/>
                <a:gd name="connsiteX11" fmla="*/ 851623 w 5271223"/>
                <a:gd name="connsiteY11" fmla="*/ 114985 h 3251885"/>
                <a:gd name="connsiteX12" fmla="*/ 902423 w 5271223"/>
                <a:gd name="connsiteY12" fmla="*/ 191185 h 3251885"/>
                <a:gd name="connsiteX13" fmla="*/ 940523 w 5271223"/>
                <a:gd name="connsiteY13" fmla="*/ 241985 h 3251885"/>
                <a:gd name="connsiteX14" fmla="*/ 978623 w 5271223"/>
                <a:gd name="connsiteY14" fmla="*/ 114985 h 3251885"/>
                <a:gd name="connsiteX15" fmla="*/ 1004023 w 5271223"/>
                <a:gd name="connsiteY15" fmla="*/ 38785 h 3251885"/>
                <a:gd name="connsiteX16" fmla="*/ 1052825 w 5271223"/>
                <a:gd name="connsiteY16" fmla="*/ 26833 h 3251885"/>
                <a:gd name="connsiteX17" fmla="*/ 1105623 w 5271223"/>
                <a:gd name="connsiteY17" fmla="*/ 13385 h 3251885"/>
                <a:gd name="connsiteX18" fmla="*/ 1232623 w 5271223"/>
                <a:gd name="connsiteY18" fmla="*/ 127685 h 3251885"/>
                <a:gd name="connsiteX19" fmla="*/ 1359623 w 5271223"/>
                <a:gd name="connsiteY19" fmla="*/ 114985 h 3251885"/>
                <a:gd name="connsiteX20" fmla="*/ 1397723 w 5271223"/>
                <a:gd name="connsiteY20" fmla="*/ 89585 h 3251885"/>
                <a:gd name="connsiteX21" fmla="*/ 1537423 w 5271223"/>
                <a:gd name="connsiteY21" fmla="*/ 102285 h 3251885"/>
                <a:gd name="connsiteX22" fmla="*/ 1550123 w 5271223"/>
                <a:gd name="connsiteY22" fmla="*/ 64185 h 3251885"/>
                <a:gd name="connsiteX23" fmla="*/ 1600923 w 5271223"/>
                <a:gd name="connsiteY23" fmla="*/ 140385 h 3251885"/>
                <a:gd name="connsiteX24" fmla="*/ 1651723 w 5271223"/>
                <a:gd name="connsiteY24" fmla="*/ 153085 h 3251885"/>
                <a:gd name="connsiteX25" fmla="*/ 1702523 w 5271223"/>
                <a:gd name="connsiteY25" fmla="*/ 114985 h 3251885"/>
                <a:gd name="connsiteX26" fmla="*/ 1753323 w 5271223"/>
                <a:gd name="connsiteY26" fmla="*/ 64185 h 3251885"/>
                <a:gd name="connsiteX27" fmla="*/ 1867623 w 5271223"/>
                <a:gd name="connsiteY27" fmla="*/ 76885 h 3251885"/>
                <a:gd name="connsiteX28" fmla="*/ 1893023 w 5271223"/>
                <a:gd name="connsiteY28" fmla="*/ 127685 h 3251885"/>
                <a:gd name="connsiteX29" fmla="*/ 1956523 w 5271223"/>
                <a:gd name="connsiteY29" fmla="*/ 140385 h 3251885"/>
                <a:gd name="connsiteX30" fmla="*/ 2045423 w 5271223"/>
                <a:gd name="connsiteY30" fmla="*/ 102285 h 3251885"/>
                <a:gd name="connsiteX31" fmla="*/ 2121623 w 5271223"/>
                <a:gd name="connsiteY31" fmla="*/ 89585 h 3251885"/>
                <a:gd name="connsiteX32" fmla="*/ 2274023 w 5271223"/>
                <a:gd name="connsiteY32" fmla="*/ 26085 h 3251885"/>
                <a:gd name="connsiteX33" fmla="*/ 2312123 w 5271223"/>
                <a:gd name="connsiteY33" fmla="*/ 13385 h 3251885"/>
                <a:gd name="connsiteX34" fmla="*/ 2362923 w 5271223"/>
                <a:gd name="connsiteY34" fmla="*/ 89585 h 3251885"/>
                <a:gd name="connsiteX35" fmla="*/ 2477223 w 5271223"/>
                <a:gd name="connsiteY35" fmla="*/ 76885 h 3251885"/>
                <a:gd name="connsiteX36" fmla="*/ 2553423 w 5271223"/>
                <a:gd name="connsiteY36" fmla="*/ 26085 h 3251885"/>
                <a:gd name="connsiteX37" fmla="*/ 2667723 w 5271223"/>
                <a:gd name="connsiteY37" fmla="*/ 13385 h 3251885"/>
                <a:gd name="connsiteX38" fmla="*/ 2705823 w 5271223"/>
                <a:gd name="connsiteY38" fmla="*/ 685 h 3251885"/>
                <a:gd name="connsiteX39" fmla="*/ 2794723 w 5271223"/>
                <a:gd name="connsiteY39" fmla="*/ 76885 h 3251885"/>
                <a:gd name="connsiteX40" fmla="*/ 2883623 w 5271223"/>
                <a:gd name="connsiteY40" fmla="*/ 51485 h 3251885"/>
                <a:gd name="connsiteX41" fmla="*/ 2921723 w 5271223"/>
                <a:gd name="connsiteY41" fmla="*/ 64185 h 3251885"/>
                <a:gd name="connsiteX42" fmla="*/ 2959823 w 5271223"/>
                <a:gd name="connsiteY42" fmla="*/ 51485 h 3251885"/>
                <a:gd name="connsiteX43" fmla="*/ 2997923 w 5271223"/>
                <a:gd name="connsiteY43" fmla="*/ 26085 h 3251885"/>
                <a:gd name="connsiteX44" fmla="*/ 3036023 w 5271223"/>
                <a:gd name="connsiteY44" fmla="*/ 76885 h 3251885"/>
                <a:gd name="connsiteX45" fmla="*/ 3074123 w 5271223"/>
                <a:gd name="connsiteY45" fmla="*/ 102285 h 3251885"/>
                <a:gd name="connsiteX46" fmla="*/ 3150323 w 5271223"/>
                <a:gd name="connsiteY46" fmla="*/ 127685 h 3251885"/>
                <a:gd name="connsiteX47" fmla="*/ 3201123 w 5271223"/>
                <a:gd name="connsiteY47" fmla="*/ 102285 h 3251885"/>
                <a:gd name="connsiteX48" fmla="*/ 3315423 w 5271223"/>
                <a:gd name="connsiteY48" fmla="*/ 127685 h 3251885"/>
                <a:gd name="connsiteX49" fmla="*/ 3442423 w 5271223"/>
                <a:gd name="connsiteY49" fmla="*/ 114985 h 3251885"/>
                <a:gd name="connsiteX50" fmla="*/ 3493223 w 5271223"/>
                <a:gd name="connsiteY50" fmla="*/ 102285 h 3251885"/>
                <a:gd name="connsiteX51" fmla="*/ 3531323 w 5271223"/>
                <a:gd name="connsiteY51" fmla="*/ 64185 h 3251885"/>
                <a:gd name="connsiteX52" fmla="*/ 3544023 w 5271223"/>
                <a:gd name="connsiteY52" fmla="*/ 26085 h 3251885"/>
                <a:gd name="connsiteX53" fmla="*/ 3620223 w 5271223"/>
                <a:gd name="connsiteY53" fmla="*/ 76885 h 3251885"/>
                <a:gd name="connsiteX54" fmla="*/ 3658323 w 5271223"/>
                <a:gd name="connsiteY54" fmla="*/ 178485 h 3251885"/>
                <a:gd name="connsiteX55" fmla="*/ 3683723 w 5271223"/>
                <a:gd name="connsiteY55" fmla="*/ 216585 h 3251885"/>
                <a:gd name="connsiteX56" fmla="*/ 3696423 w 5271223"/>
                <a:gd name="connsiteY56" fmla="*/ 254685 h 3251885"/>
                <a:gd name="connsiteX57" fmla="*/ 3734523 w 5271223"/>
                <a:gd name="connsiteY57" fmla="*/ 280085 h 3251885"/>
                <a:gd name="connsiteX58" fmla="*/ 3772623 w 5271223"/>
                <a:gd name="connsiteY58" fmla="*/ 318185 h 3251885"/>
                <a:gd name="connsiteX59" fmla="*/ 3848823 w 5271223"/>
                <a:gd name="connsiteY59" fmla="*/ 292785 h 3251885"/>
                <a:gd name="connsiteX60" fmla="*/ 3874223 w 5271223"/>
                <a:gd name="connsiteY60" fmla="*/ 343585 h 3251885"/>
                <a:gd name="connsiteX61" fmla="*/ 3899623 w 5271223"/>
                <a:gd name="connsiteY61" fmla="*/ 407085 h 3251885"/>
                <a:gd name="connsiteX62" fmla="*/ 3912323 w 5271223"/>
                <a:gd name="connsiteY62" fmla="*/ 495985 h 3251885"/>
                <a:gd name="connsiteX63" fmla="*/ 3937723 w 5271223"/>
                <a:gd name="connsiteY63" fmla="*/ 364705 h 3251885"/>
                <a:gd name="connsiteX64" fmla="*/ 3988523 w 5271223"/>
                <a:gd name="connsiteY64" fmla="*/ 432485 h 3251885"/>
                <a:gd name="connsiteX65" fmla="*/ 4013923 w 5271223"/>
                <a:gd name="connsiteY65" fmla="*/ 318185 h 3251885"/>
                <a:gd name="connsiteX66" fmla="*/ 4039323 w 5271223"/>
                <a:gd name="connsiteY66" fmla="*/ 254685 h 3251885"/>
                <a:gd name="connsiteX67" fmla="*/ 4052023 w 5271223"/>
                <a:gd name="connsiteY67" fmla="*/ 165785 h 3251885"/>
                <a:gd name="connsiteX68" fmla="*/ 4064723 w 5271223"/>
                <a:gd name="connsiteY68" fmla="*/ 114985 h 3251885"/>
                <a:gd name="connsiteX69" fmla="*/ 4090123 w 5271223"/>
                <a:gd name="connsiteY69" fmla="*/ 153085 h 3251885"/>
                <a:gd name="connsiteX70" fmla="*/ 4166323 w 5271223"/>
                <a:gd name="connsiteY70" fmla="*/ 191185 h 3251885"/>
                <a:gd name="connsiteX71" fmla="*/ 4255223 w 5271223"/>
                <a:gd name="connsiteY71" fmla="*/ 165785 h 3251885"/>
                <a:gd name="connsiteX72" fmla="*/ 4267923 w 5271223"/>
                <a:gd name="connsiteY72" fmla="*/ 127685 h 3251885"/>
                <a:gd name="connsiteX73" fmla="*/ 4306023 w 5271223"/>
                <a:gd name="connsiteY73" fmla="*/ 102285 h 3251885"/>
                <a:gd name="connsiteX74" fmla="*/ 4344123 w 5271223"/>
                <a:gd name="connsiteY74" fmla="*/ 140385 h 3251885"/>
                <a:gd name="connsiteX75" fmla="*/ 4369523 w 5271223"/>
                <a:gd name="connsiteY75" fmla="*/ 178485 h 3251885"/>
                <a:gd name="connsiteX76" fmla="*/ 4407623 w 5271223"/>
                <a:gd name="connsiteY76" fmla="*/ 102285 h 3251885"/>
                <a:gd name="connsiteX77" fmla="*/ 4445723 w 5271223"/>
                <a:gd name="connsiteY77" fmla="*/ 89585 h 3251885"/>
                <a:gd name="connsiteX78" fmla="*/ 4521923 w 5271223"/>
                <a:gd name="connsiteY78" fmla="*/ 114985 h 3251885"/>
                <a:gd name="connsiteX79" fmla="*/ 4636223 w 5271223"/>
                <a:gd name="connsiteY79" fmla="*/ 127685 h 3251885"/>
                <a:gd name="connsiteX80" fmla="*/ 4661623 w 5271223"/>
                <a:gd name="connsiteY80" fmla="*/ 178485 h 3251885"/>
                <a:gd name="connsiteX81" fmla="*/ 4725123 w 5271223"/>
                <a:gd name="connsiteY81" fmla="*/ 280085 h 3251885"/>
                <a:gd name="connsiteX82" fmla="*/ 4801323 w 5271223"/>
                <a:gd name="connsiteY82" fmla="*/ 267385 h 3251885"/>
                <a:gd name="connsiteX83" fmla="*/ 4839423 w 5271223"/>
                <a:gd name="connsiteY83" fmla="*/ 254685 h 3251885"/>
                <a:gd name="connsiteX84" fmla="*/ 4890223 w 5271223"/>
                <a:gd name="connsiteY84" fmla="*/ 267385 h 3251885"/>
                <a:gd name="connsiteX85" fmla="*/ 5088144 w 5271223"/>
                <a:gd name="connsiteY85" fmla="*/ 292785 h 3251885"/>
                <a:gd name="connsiteX86" fmla="*/ 5042623 w 5271223"/>
                <a:gd name="connsiteY86" fmla="*/ 661085 h 3251885"/>
                <a:gd name="connsiteX87" fmla="*/ 5106123 w 5271223"/>
                <a:gd name="connsiteY87" fmla="*/ 711885 h 3251885"/>
                <a:gd name="connsiteX88" fmla="*/ 5245823 w 5271223"/>
                <a:gd name="connsiteY88" fmla="*/ 788085 h 3251885"/>
                <a:gd name="connsiteX89" fmla="*/ 5207723 w 5271223"/>
                <a:gd name="connsiteY89" fmla="*/ 864285 h 3251885"/>
                <a:gd name="connsiteX90" fmla="*/ 5220423 w 5271223"/>
                <a:gd name="connsiteY90" fmla="*/ 940485 h 3251885"/>
                <a:gd name="connsiteX91" fmla="*/ 5233123 w 5271223"/>
                <a:gd name="connsiteY91" fmla="*/ 1194485 h 3251885"/>
                <a:gd name="connsiteX92" fmla="*/ 5207723 w 5271223"/>
                <a:gd name="connsiteY92" fmla="*/ 1270685 h 3251885"/>
                <a:gd name="connsiteX93" fmla="*/ 5195023 w 5271223"/>
                <a:gd name="connsiteY93" fmla="*/ 1359585 h 3251885"/>
                <a:gd name="connsiteX94" fmla="*/ 5245823 w 5271223"/>
                <a:gd name="connsiteY94" fmla="*/ 1435785 h 3251885"/>
                <a:gd name="connsiteX95" fmla="*/ 5271223 w 5271223"/>
                <a:gd name="connsiteY95" fmla="*/ 1473885 h 3251885"/>
                <a:gd name="connsiteX96" fmla="*/ 5258523 w 5271223"/>
                <a:gd name="connsiteY96" fmla="*/ 1715185 h 3251885"/>
                <a:gd name="connsiteX97" fmla="*/ 5245823 w 5271223"/>
                <a:gd name="connsiteY97" fmla="*/ 1753285 h 3251885"/>
                <a:gd name="connsiteX98" fmla="*/ 5207723 w 5271223"/>
                <a:gd name="connsiteY98" fmla="*/ 1778685 h 3251885"/>
                <a:gd name="connsiteX99" fmla="*/ 5195023 w 5271223"/>
                <a:gd name="connsiteY99" fmla="*/ 1816785 h 3251885"/>
                <a:gd name="connsiteX100" fmla="*/ 5233123 w 5271223"/>
                <a:gd name="connsiteY100" fmla="*/ 1905685 h 3251885"/>
                <a:gd name="connsiteX101" fmla="*/ 5220423 w 5271223"/>
                <a:gd name="connsiteY101" fmla="*/ 1994585 h 3251885"/>
                <a:gd name="connsiteX102" fmla="*/ 5195023 w 5271223"/>
                <a:gd name="connsiteY102" fmla="*/ 2070785 h 3251885"/>
                <a:gd name="connsiteX103" fmla="*/ 5195023 w 5271223"/>
                <a:gd name="connsiteY103" fmla="*/ 2350185 h 3251885"/>
                <a:gd name="connsiteX104" fmla="*/ 5169623 w 5271223"/>
                <a:gd name="connsiteY104" fmla="*/ 2426385 h 3251885"/>
                <a:gd name="connsiteX105" fmla="*/ 5220423 w 5271223"/>
                <a:gd name="connsiteY105" fmla="*/ 2477185 h 3251885"/>
                <a:gd name="connsiteX106" fmla="*/ 5258523 w 5271223"/>
                <a:gd name="connsiteY106" fmla="*/ 2502585 h 3251885"/>
                <a:gd name="connsiteX107" fmla="*/ 5245823 w 5271223"/>
                <a:gd name="connsiteY107" fmla="*/ 2566085 h 3251885"/>
                <a:gd name="connsiteX108" fmla="*/ 5220423 w 5271223"/>
                <a:gd name="connsiteY108" fmla="*/ 2642285 h 3251885"/>
                <a:gd name="connsiteX109" fmla="*/ 5233123 w 5271223"/>
                <a:gd name="connsiteY109" fmla="*/ 2769285 h 3251885"/>
                <a:gd name="connsiteX110" fmla="*/ 5195023 w 5271223"/>
                <a:gd name="connsiteY110" fmla="*/ 2794685 h 3251885"/>
                <a:gd name="connsiteX111" fmla="*/ 5182323 w 5271223"/>
                <a:gd name="connsiteY111" fmla="*/ 2832785 h 3251885"/>
                <a:gd name="connsiteX112" fmla="*/ 5169623 w 5271223"/>
                <a:gd name="connsiteY112" fmla="*/ 3035985 h 3251885"/>
                <a:gd name="connsiteX113" fmla="*/ 5118823 w 5271223"/>
                <a:gd name="connsiteY113" fmla="*/ 3061385 h 3251885"/>
                <a:gd name="connsiteX114" fmla="*/ 4941023 w 5271223"/>
                <a:gd name="connsiteY114" fmla="*/ 3074085 h 3251885"/>
                <a:gd name="connsiteX115" fmla="*/ 4877523 w 5271223"/>
                <a:gd name="connsiteY115" fmla="*/ 3035985 h 3251885"/>
                <a:gd name="connsiteX116" fmla="*/ 4839423 w 5271223"/>
                <a:gd name="connsiteY116" fmla="*/ 3061385 h 3251885"/>
                <a:gd name="connsiteX117" fmla="*/ 4775923 w 5271223"/>
                <a:gd name="connsiteY117" fmla="*/ 3074085 h 3251885"/>
                <a:gd name="connsiteX118" fmla="*/ 4712423 w 5271223"/>
                <a:gd name="connsiteY118" fmla="*/ 3112185 h 3251885"/>
                <a:gd name="connsiteX119" fmla="*/ 4648923 w 5271223"/>
                <a:gd name="connsiteY119" fmla="*/ 3226485 h 3251885"/>
                <a:gd name="connsiteX120" fmla="*/ 4598123 w 5271223"/>
                <a:gd name="connsiteY120" fmla="*/ 3213785 h 3251885"/>
                <a:gd name="connsiteX121" fmla="*/ 4509223 w 5271223"/>
                <a:gd name="connsiteY121" fmla="*/ 3175685 h 3251885"/>
                <a:gd name="connsiteX122" fmla="*/ 4445723 w 5271223"/>
                <a:gd name="connsiteY122" fmla="*/ 3188385 h 3251885"/>
                <a:gd name="connsiteX123" fmla="*/ 4394923 w 5271223"/>
                <a:gd name="connsiteY123" fmla="*/ 3150285 h 3251885"/>
                <a:gd name="connsiteX124" fmla="*/ 4356823 w 5271223"/>
                <a:gd name="connsiteY124" fmla="*/ 3124885 h 3251885"/>
                <a:gd name="connsiteX125" fmla="*/ 4280623 w 5271223"/>
                <a:gd name="connsiteY125" fmla="*/ 3137585 h 3251885"/>
                <a:gd name="connsiteX126" fmla="*/ 4267923 w 5271223"/>
                <a:gd name="connsiteY126" fmla="*/ 3099485 h 3251885"/>
                <a:gd name="connsiteX127" fmla="*/ 4191723 w 5271223"/>
                <a:gd name="connsiteY127" fmla="*/ 3112185 h 3251885"/>
                <a:gd name="connsiteX128" fmla="*/ 4153623 w 5271223"/>
                <a:gd name="connsiteY128" fmla="*/ 3137585 h 3251885"/>
                <a:gd name="connsiteX129" fmla="*/ 3963123 w 5271223"/>
                <a:gd name="connsiteY129" fmla="*/ 3112185 h 3251885"/>
                <a:gd name="connsiteX130" fmla="*/ 3899623 w 5271223"/>
                <a:gd name="connsiteY130" fmla="*/ 3086785 h 3251885"/>
                <a:gd name="connsiteX131" fmla="*/ 3861523 w 5271223"/>
                <a:gd name="connsiteY131" fmla="*/ 3061385 h 3251885"/>
                <a:gd name="connsiteX132" fmla="*/ 3823423 w 5271223"/>
                <a:gd name="connsiteY132" fmla="*/ 3074085 h 3251885"/>
                <a:gd name="connsiteX133" fmla="*/ 3569423 w 5271223"/>
                <a:gd name="connsiteY133" fmla="*/ 3099485 h 3251885"/>
                <a:gd name="connsiteX134" fmla="*/ 3518623 w 5271223"/>
                <a:gd name="connsiteY134" fmla="*/ 3112185 h 3251885"/>
                <a:gd name="connsiteX135" fmla="*/ 3442423 w 5271223"/>
                <a:gd name="connsiteY135" fmla="*/ 3074085 h 3251885"/>
                <a:gd name="connsiteX136" fmla="*/ 3328123 w 5271223"/>
                <a:gd name="connsiteY136" fmla="*/ 3086785 h 3251885"/>
                <a:gd name="connsiteX137" fmla="*/ 3277323 w 5271223"/>
                <a:gd name="connsiteY137" fmla="*/ 2972485 h 3251885"/>
                <a:gd name="connsiteX138" fmla="*/ 3251923 w 5271223"/>
                <a:gd name="connsiteY138" fmla="*/ 2896285 h 3251885"/>
                <a:gd name="connsiteX139" fmla="*/ 3239223 w 5271223"/>
                <a:gd name="connsiteY139" fmla="*/ 2934385 h 3251885"/>
                <a:gd name="connsiteX140" fmla="*/ 3226523 w 5271223"/>
                <a:gd name="connsiteY140" fmla="*/ 2985185 h 3251885"/>
                <a:gd name="connsiteX141" fmla="*/ 3175723 w 5271223"/>
                <a:gd name="connsiteY141" fmla="*/ 3175685 h 3251885"/>
                <a:gd name="connsiteX142" fmla="*/ 3112223 w 5271223"/>
                <a:gd name="connsiteY142" fmla="*/ 3162985 h 3251885"/>
                <a:gd name="connsiteX143" fmla="*/ 3023323 w 5271223"/>
                <a:gd name="connsiteY143" fmla="*/ 3099485 h 3251885"/>
                <a:gd name="connsiteX144" fmla="*/ 2985223 w 5271223"/>
                <a:gd name="connsiteY144" fmla="*/ 3086785 h 3251885"/>
                <a:gd name="connsiteX145" fmla="*/ 2921723 w 5271223"/>
                <a:gd name="connsiteY145" fmla="*/ 3099485 h 3251885"/>
                <a:gd name="connsiteX146" fmla="*/ 2896323 w 5271223"/>
                <a:gd name="connsiteY146" fmla="*/ 3137585 h 3251885"/>
                <a:gd name="connsiteX147" fmla="*/ 2820765 w 5271223"/>
                <a:gd name="connsiteY147" fmla="*/ 3168826 h 3251885"/>
                <a:gd name="connsiteX148" fmla="*/ 2756623 w 5271223"/>
                <a:gd name="connsiteY148" fmla="*/ 3162985 h 3251885"/>
                <a:gd name="connsiteX149" fmla="*/ 2693123 w 5271223"/>
                <a:gd name="connsiteY149" fmla="*/ 3137585 h 3251885"/>
                <a:gd name="connsiteX150" fmla="*/ 2591523 w 5271223"/>
                <a:gd name="connsiteY150" fmla="*/ 3099485 h 3251885"/>
                <a:gd name="connsiteX151" fmla="*/ 2553423 w 5271223"/>
                <a:gd name="connsiteY151" fmla="*/ 3074085 h 3251885"/>
                <a:gd name="connsiteX152" fmla="*/ 2312123 w 5271223"/>
                <a:gd name="connsiteY152" fmla="*/ 3061385 h 3251885"/>
                <a:gd name="connsiteX153" fmla="*/ 2172423 w 5271223"/>
                <a:gd name="connsiteY153" fmla="*/ 3086785 h 3251885"/>
                <a:gd name="connsiteX154" fmla="*/ 2147023 w 5271223"/>
                <a:gd name="connsiteY154" fmla="*/ 3124885 h 3251885"/>
                <a:gd name="connsiteX155" fmla="*/ 2096223 w 5271223"/>
                <a:gd name="connsiteY155" fmla="*/ 3150285 h 3251885"/>
                <a:gd name="connsiteX156" fmla="*/ 1943823 w 5271223"/>
                <a:gd name="connsiteY156" fmla="*/ 3175685 h 3251885"/>
                <a:gd name="connsiteX157" fmla="*/ 1918423 w 5271223"/>
                <a:gd name="connsiteY157" fmla="*/ 3213785 h 3251885"/>
                <a:gd name="connsiteX158" fmla="*/ 1880323 w 5271223"/>
                <a:gd name="connsiteY158" fmla="*/ 3188385 h 3251885"/>
                <a:gd name="connsiteX159" fmla="*/ 1816823 w 5271223"/>
                <a:gd name="connsiteY159" fmla="*/ 3162985 h 3251885"/>
                <a:gd name="connsiteX160" fmla="*/ 1639023 w 5271223"/>
                <a:gd name="connsiteY160" fmla="*/ 3112185 h 3251885"/>
                <a:gd name="connsiteX161" fmla="*/ 1435823 w 5271223"/>
                <a:gd name="connsiteY161" fmla="*/ 3099485 h 3251885"/>
                <a:gd name="connsiteX162" fmla="*/ 1346923 w 5271223"/>
                <a:gd name="connsiteY162" fmla="*/ 3074085 h 3251885"/>
                <a:gd name="connsiteX163" fmla="*/ 1283423 w 5271223"/>
                <a:gd name="connsiteY163" fmla="*/ 2997885 h 3251885"/>
                <a:gd name="connsiteX164" fmla="*/ 1207223 w 5271223"/>
                <a:gd name="connsiteY164" fmla="*/ 2985185 h 3251885"/>
                <a:gd name="connsiteX165" fmla="*/ 1169123 w 5271223"/>
                <a:gd name="connsiteY165" fmla="*/ 2997885 h 3251885"/>
                <a:gd name="connsiteX166" fmla="*/ 1118323 w 5271223"/>
                <a:gd name="connsiteY166" fmla="*/ 3010585 h 3251885"/>
                <a:gd name="connsiteX167" fmla="*/ 1054823 w 5271223"/>
                <a:gd name="connsiteY167" fmla="*/ 3099485 h 3251885"/>
                <a:gd name="connsiteX168" fmla="*/ 1042123 w 5271223"/>
                <a:gd name="connsiteY168" fmla="*/ 3162985 h 3251885"/>
                <a:gd name="connsiteX169" fmla="*/ 1016723 w 5271223"/>
                <a:gd name="connsiteY169" fmla="*/ 3201085 h 3251885"/>
                <a:gd name="connsiteX170" fmla="*/ 991323 w 5271223"/>
                <a:gd name="connsiteY170" fmla="*/ 3251885 h 3251885"/>
                <a:gd name="connsiteX171" fmla="*/ 965923 w 5271223"/>
                <a:gd name="connsiteY171" fmla="*/ 3201085 h 3251885"/>
                <a:gd name="connsiteX172" fmla="*/ 915123 w 5271223"/>
                <a:gd name="connsiteY172" fmla="*/ 3023285 h 3251885"/>
                <a:gd name="connsiteX173" fmla="*/ 877023 w 5271223"/>
                <a:gd name="connsiteY173" fmla="*/ 3048685 h 3251885"/>
                <a:gd name="connsiteX174" fmla="*/ 711923 w 5271223"/>
                <a:gd name="connsiteY174" fmla="*/ 3048685 h 3251885"/>
                <a:gd name="connsiteX175" fmla="*/ 648423 w 5271223"/>
                <a:gd name="connsiteY175" fmla="*/ 3061385 h 3251885"/>
                <a:gd name="connsiteX176" fmla="*/ 623023 w 5271223"/>
                <a:gd name="connsiteY176" fmla="*/ 3099485 h 3251885"/>
                <a:gd name="connsiteX177" fmla="*/ 584923 w 5271223"/>
                <a:gd name="connsiteY177" fmla="*/ 3074085 h 3251885"/>
                <a:gd name="connsiteX178" fmla="*/ 483323 w 5271223"/>
                <a:gd name="connsiteY178" fmla="*/ 3023285 h 3251885"/>
                <a:gd name="connsiteX179" fmla="*/ 394423 w 5271223"/>
                <a:gd name="connsiteY179" fmla="*/ 2972485 h 3251885"/>
                <a:gd name="connsiteX180" fmla="*/ 330923 w 5271223"/>
                <a:gd name="connsiteY180" fmla="*/ 3035985 h 3251885"/>
                <a:gd name="connsiteX181" fmla="*/ 292823 w 5271223"/>
                <a:gd name="connsiteY181" fmla="*/ 3048685 h 3251885"/>
                <a:gd name="connsiteX182" fmla="*/ 178523 w 5271223"/>
                <a:gd name="connsiteY182" fmla="*/ 3048685 h 3251885"/>
                <a:gd name="connsiteX183" fmla="*/ 153123 w 5271223"/>
                <a:gd name="connsiteY183" fmla="*/ 3086785 h 3251885"/>
                <a:gd name="connsiteX184" fmla="*/ 127723 w 5271223"/>
                <a:gd name="connsiteY184" fmla="*/ 3048685 h 3251885"/>
                <a:gd name="connsiteX185" fmla="*/ 127723 w 5271223"/>
                <a:gd name="connsiteY185" fmla="*/ 2858185 h 3251885"/>
                <a:gd name="connsiteX186" fmla="*/ 191223 w 5271223"/>
                <a:gd name="connsiteY186" fmla="*/ 2820085 h 3251885"/>
                <a:gd name="connsiteX187" fmla="*/ 242023 w 5271223"/>
                <a:gd name="connsiteY187" fmla="*/ 2807385 h 3251885"/>
                <a:gd name="connsiteX188" fmla="*/ 280123 w 5271223"/>
                <a:gd name="connsiteY188" fmla="*/ 2794685 h 3251885"/>
                <a:gd name="connsiteX189" fmla="*/ 305523 w 5271223"/>
                <a:gd name="connsiteY189" fmla="*/ 2756585 h 3251885"/>
                <a:gd name="connsiteX190" fmla="*/ 267423 w 5271223"/>
                <a:gd name="connsiteY190" fmla="*/ 2743885 h 3251885"/>
                <a:gd name="connsiteX191" fmla="*/ 242023 w 5271223"/>
                <a:gd name="connsiteY191" fmla="*/ 2705785 h 3251885"/>
                <a:gd name="connsiteX192" fmla="*/ 203923 w 5271223"/>
                <a:gd name="connsiteY192" fmla="*/ 2680385 h 3251885"/>
                <a:gd name="connsiteX193" fmla="*/ 165823 w 5271223"/>
                <a:gd name="connsiteY193" fmla="*/ 2642285 h 3251885"/>
                <a:gd name="connsiteX194" fmla="*/ 89623 w 5271223"/>
                <a:gd name="connsiteY194" fmla="*/ 2591485 h 3251885"/>
                <a:gd name="connsiteX195" fmla="*/ 115023 w 5271223"/>
                <a:gd name="connsiteY195" fmla="*/ 2553385 h 3251885"/>
                <a:gd name="connsiteX196" fmla="*/ 153123 w 5271223"/>
                <a:gd name="connsiteY196" fmla="*/ 2464485 h 3251885"/>
                <a:gd name="connsiteX197" fmla="*/ 127723 w 5271223"/>
                <a:gd name="connsiteY197" fmla="*/ 2261285 h 3251885"/>
                <a:gd name="connsiteX198" fmla="*/ 64223 w 5271223"/>
                <a:gd name="connsiteY198" fmla="*/ 2248585 h 3251885"/>
                <a:gd name="connsiteX199" fmla="*/ 51523 w 5271223"/>
                <a:gd name="connsiteY199" fmla="*/ 2210485 h 3251885"/>
                <a:gd name="connsiteX200" fmla="*/ 127723 w 5271223"/>
                <a:gd name="connsiteY200" fmla="*/ 2134285 h 3251885"/>
                <a:gd name="connsiteX201" fmla="*/ 153123 w 5271223"/>
                <a:gd name="connsiteY201" fmla="*/ 2096185 h 3251885"/>
                <a:gd name="connsiteX202" fmla="*/ 140423 w 5271223"/>
                <a:gd name="connsiteY202" fmla="*/ 1981885 h 3251885"/>
                <a:gd name="connsiteX203" fmla="*/ 102323 w 5271223"/>
                <a:gd name="connsiteY203" fmla="*/ 1931085 h 3251885"/>
                <a:gd name="connsiteX204" fmla="*/ 89623 w 5271223"/>
                <a:gd name="connsiteY204" fmla="*/ 1892985 h 3251885"/>
                <a:gd name="connsiteX205" fmla="*/ 102323 w 5271223"/>
                <a:gd name="connsiteY205" fmla="*/ 1727885 h 3251885"/>
                <a:gd name="connsiteX206" fmla="*/ 127723 w 5271223"/>
                <a:gd name="connsiteY206" fmla="*/ 1689785 h 3251885"/>
                <a:gd name="connsiteX207" fmla="*/ 140423 w 5271223"/>
                <a:gd name="connsiteY207" fmla="*/ 1588185 h 3251885"/>
                <a:gd name="connsiteX208" fmla="*/ 191223 w 5271223"/>
                <a:gd name="connsiteY208" fmla="*/ 1575485 h 3251885"/>
                <a:gd name="connsiteX209" fmla="*/ 141806 w 5271223"/>
                <a:gd name="connsiteY209" fmla="*/ 1495288 h 3251885"/>
                <a:gd name="connsiteX210" fmla="*/ 180521 w 5271223"/>
                <a:gd name="connsiteY210" fmla="*/ 1431711 h 3251885"/>
                <a:gd name="connsiteX211" fmla="*/ 112311 w 5271223"/>
                <a:gd name="connsiteY211" fmla="*/ 1341044 h 3251885"/>
                <a:gd name="connsiteX212" fmla="*/ 167179 w 5271223"/>
                <a:gd name="connsiteY212" fmla="*/ 1298870 h 3251885"/>
                <a:gd name="connsiteX213" fmla="*/ 100326 w 5271223"/>
                <a:gd name="connsiteY213" fmla="*/ 1230548 h 3251885"/>
                <a:gd name="connsiteX214" fmla="*/ 161186 w 5271223"/>
                <a:gd name="connsiteY214" fmla="*/ 1180766 h 3251885"/>
                <a:gd name="connsiteX215" fmla="*/ 208560 w 5271223"/>
                <a:gd name="connsiteY215" fmla="*/ 1112444 h 3251885"/>
                <a:gd name="connsiteX216" fmla="*/ 242023 w 5271223"/>
                <a:gd name="connsiteY216" fmla="*/ 1080185 h 3251885"/>
                <a:gd name="connsiteX217" fmla="*/ 229323 w 5271223"/>
                <a:gd name="connsiteY217" fmla="*/ 1003985 h 3251885"/>
                <a:gd name="connsiteX218" fmla="*/ 130435 w 5271223"/>
                <a:gd name="connsiteY218" fmla="*/ 945037 h 3251885"/>
                <a:gd name="connsiteX219" fmla="*/ 70930 w 5271223"/>
                <a:gd name="connsiteY219" fmla="*/ 889414 h 3251885"/>
                <a:gd name="connsiteX220" fmla="*/ 11425 w 5271223"/>
                <a:gd name="connsiteY220" fmla="*/ 847511 h 3251885"/>
                <a:gd name="connsiteX221" fmla="*/ 64223 w 5271223"/>
                <a:gd name="connsiteY221" fmla="*/ 813485 h 3251885"/>
                <a:gd name="connsiteX222" fmla="*/ 153123 w 5271223"/>
                <a:gd name="connsiteY222" fmla="*/ 800785 h 3251885"/>
                <a:gd name="connsiteX223" fmla="*/ 191223 w 5271223"/>
                <a:gd name="connsiteY223" fmla="*/ 788085 h 3251885"/>
                <a:gd name="connsiteX224" fmla="*/ 199784 w 5271223"/>
                <a:gd name="connsiteY224" fmla="*/ 754059 h 3251885"/>
                <a:gd name="connsiteX225" fmla="*/ 247302 w 5271223"/>
                <a:gd name="connsiteY225" fmla="*/ 749237 h 3251885"/>
                <a:gd name="connsiteX226" fmla="*/ 225255 w 5271223"/>
                <a:gd name="connsiteY226" fmla="*/ 717996 h 3251885"/>
                <a:gd name="connsiteX227" fmla="*/ 167106 w 5271223"/>
                <a:gd name="connsiteY227" fmla="*/ 687774 h 3251885"/>
                <a:gd name="connsiteX228" fmla="*/ 108958 w 5271223"/>
                <a:gd name="connsiteY228" fmla="*/ 628078 h 3251885"/>
                <a:gd name="connsiteX229" fmla="*/ 153123 w 5271223"/>
                <a:gd name="connsiteY229" fmla="*/ 584885 h 3251885"/>
                <a:gd name="connsiteX230" fmla="*/ 165823 w 5271223"/>
                <a:gd name="connsiteY230" fmla="*/ 546785 h 3251885"/>
                <a:gd name="connsiteX231" fmla="*/ 115665 w 5271223"/>
                <a:gd name="connsiteY231" fmla="*/ 504611 h 3251885"/>
                <a:gd name="connsiteX232" fmla="*/ 79563 w 5271223"/>
                <a:gd name="connsiteY232" fmla="*/ 432215 h 3251885"/>
                <a:gd name="connsiteX233" fmla="*/ 119019 w 5271223"/>
                <a:gd name="connsiteY233" fmla="*/ 386237 h 3251885"/>
                <a:gd name="connsiteX234" fmla="*/ 78921 w 5271223"/>
                <a:gd name="connsiteY234" fmla="*/ 335436 h 3251885"/>
                <a:gd name="connsiteX235" fmla="*/ 108388 w 5271223"/>
                <a:gd name="connsiteY235" fmla="*/ 304196 h 3251885"/>
                <a:gd name="connsiteX236" fmla="*/ 70288 w 5271223"/>
                <a:gd name="connsiteY236" fmla="*/ 261274 h 3251885"/>
                <a:gd name="connsiteX237" fmla="*/ 62316 w 5271223"/>
                <a:gd name="connsiteY237" fmla="*/ 209842 h 3251885"/>
                <a:gd name="connsiteX238" fmla="*/ 47600 w 5271223"/>
                <a:gd name="connsiteY238" fmla="*/ 165785 h 3251885"/>
                <a:gd name="connsiteX239" fmla="*/ 49597 w 5271223"/>
                <a:gd name="connsiteY239" fmla="*/ 151048 h 3251885"/>
                <a:gd name="connsiteX240" fmla="*/ 2079 w 5271223"/>
                <a:gd name="connsiteY240" fmla="*/ 109144 h 3251885"/>
                <a:gd name="connsiteX241" fmla="*/ 64223 w 5271223"/>
                <a:gd name="connsiteY241" fmla="*/ 102285 h 3251885"/>
                <a:gd name="connsiteX242" fmla="*/ 78992 w 5271223"/>
                <a:gd name="connsiteY242" fmla="*/ 69007 h 3251885"/>
                <a:gd name="connsiteX0" fmla="*/ 78992 w 5271223"/>
                <a:gd name="connsiteY0" fmla="*/ 69007 h 3251885"/>
                <a:gd name="connsiteX1" fmla="*/ 100397 w 5271223"/>
                <a:gd name="connsiteY1" fmla="*/ 121573 h 3251885"/>
                <a:gd name="connsiteX2" fmla="*/ 149128 w 5271223"/>
                <a:gd name="connsiteY2" fmla="*/ 94678 h 3251885"/>
                <a:gd name="connsiteX3" fmla="*/ 208632 w 5271223"/>
                <a:gd name="connsiteY3" fmla="*/ 122863 h 3251885"/>
                <a:gd name="connsiteX4" fmla="*/ 239384 w 5271223"/>
                <a:gd name="connsiteY4" fmla="*/ 78922 h 3251885"/>
                <a:gd name="connsiteX5" fmla="*/ 327642 w 5271223"/>
                <a:gd name="connsiteY5" fmla="*/ 138619 h 3251885"/>
                <a:gd name="connsiteX6" fmla="*/ 432523 w 5271223"/>
                <a:gd name="connsiteY6" fmla="*/ 140385 h 3251885"/>
                <a:gd name="connsiteX7" fmla="*/ 483323 w 5271223"/>
                <a:gd name="connsiteY7" fmla="*/ 153085 h 3251885"/>
                <a:gd name="connsiteX8" fmla="*/ 559523 w 5271223"/>
                <a:gd name="connsiteY8" fmla="*/ 127685 h 3251885"/>
                <a:gd name="connsiteX9" fmla="*/ 648423 w 5271223"/>
                <a:gd name="connsiteY9" fmla="*/ 114985 h 3251885"/>
                <a:gd name="connsiteX10" fmla="*/ 737323 w 5271223"/>
                <a:gd name="connsiteY10" fmla="*/ 102285 h 3251885"/>
                <a:gd name="connsiteX11" fmla="*/ 851623 w 5271223"/>
                <a:gd name="connsiteY11" fmla="*/ 114985 h 3251885"/>
                <a:gd name="connsiteX12" fmla="*/ 902423 w 5271223"/>
                <a:gd name="connsiteY12" fmla="*/ 191185 h 3251885"/>
                <a:gd name="connsiteX13" fmla="*/ 940523 w 5271223"/>
                <a:gd name="connsiteY13" fmla="*/ 241985 h 3251885"/>
                <a:gd name="connsiteX14" fmla="*/ 978623 w 5271223"/>
                <a:gd name="connsiteY14" fmla="*/ 114985 h 3251885"/>
                <a:gd name="connsiteX15" fmla="*/ 1004023 w 5271223"/>
                <a:gd name="connsiteY15" fmla="*/ 38785 h 3251885"/>
                <a:gd name="connsiteX16" fmla="*/ 1052825 w 5271223"/>
                <a:gd name="connsiteY16" fmla="*/ 26833 h 3251885"/>
                <a:gd name="connsiteX17" fmla="*/ 1105623 w 5271223"/>
                <a:gd name="connsiteY17" fmla="*/ 13385 h 3251885"/>
                <a:gd name="connsiteX18" fmla="*/ 1232623 w 5271223"/>
                <a:gd name="connsiteY18" fmla="*/ 127685 h 3251885"/>
                <a:gd name="connsiteX19" fmla="*/ 1359623 w 5271223"/>
                <a:gd name="connsiteY19" fmla="*/ 114985 h 3251885"/>
                <a:gd name="connsiteX20" fmla="*/ 1397723 w 5271223"/>
                <a:gd name="connsiteY20" fmla="*/ 89585 h 3251885"/>
                <a:gd name="connsiteX21" fmla="*/ 1537423 w 5271223"/>
                <a:gd name="connsiteY21" fmla="*/ 102285 h 3251885"/>
                <a:gd name="connsiteX22" fmla="*/ 1550123 w 5271223"/>
                <a:gd name="connsiteY22" fmla="*/ 64185 h 3251885"/>
                <a:gd name="connsiteX23" fmla="*/ 1600923 w 5271223"/>
                <a:gd name="connsiteY23" fmla="*/ 140385 h 3251885"/>
                <a:gd name="connsiteX24" fmla="*/ 1651723 w 5271223"/>
                <a:gd name="connsiteY24" fmla="*/ 153085 h 3251885"/>
                <a:gd name="connsiteX25" fmla="*/ 1702523 w 5271223"/>
                <a:gd name="connsiteY25" fmla="*/ 114985 h 3251885"/>
                <a:gd name="connsiteX26" fmla="*/ 1753323 w 5271223"/>
                <a:gd name="connsiteY26" fmla="*/ 64185 h 3251885"/>
                <a:gd name="connsiteX27" fmla="*/ 1867623 w 5271223"/>
                <a:gd name="connsiteY27" fmla="*/ 76885 h 3251885"/>
                <a:gd name="connsiteX28" fmla="*/ 1893023 w 5271223"/>
                <a:gd name="connsiteY28" fmla="*/ 127685 h 3251885"/>
                <a:gd name="connsiteX29" fmla="*/ 1956523 w 5271223"/>
                <a:gd name="connsiteY29" fmla="*/ 140385 h 3251885"/>
                <a:gd name="connsiteX30" fmla="*/ 2045423 w 5271223"/>
                <a:gd name="connsiteY30" fmla="*/ 102285 h 3251885"/>
                <a:gd name="connsiteX31" fmla="*/ 2121623 w 5271223"/>
                <a:gd name="connsiteY31" fmla="*/ 89585 h 3251885"/>
                <a:gd name="connsiteX32" fmla="*/ 2274023 w 5271223"/>
                <a:gd name="connsiteY32" fmla="*/ 26085 h 3251885"/>
                <a:gd name="connsiteX33" fmla="*/ 2312123 w 5271223"/>
                <a:gd name="connsiteY33" fmla="*/ 13385 h 3251885"/>
                <a:gd name="connsiteX34" fmla="*/ 2362923 w 5271223"/>
                <a:gd name="connsiteY34" fmla="*/ 89585 h 3251885"/>
                <a:gd name="connsiteX35" fmla="*/ 2477223 w 5271223"/>
                <a:gd name="connsiteY35" fmla="*/ 76885 h 3251885"/>
                <a:gd name="connsiteX36" fmla="*/ 2553423 w 5271223"/>
                <a:gd name="connsiteY36" fmla="*/ 26085 h 3251885"/>
                <a:gd name="connsiteX37" fmla="*/ 2667723 w 5271223"/>
                <a:gd name="connsiteY37" fmla="*/ 13385 h 3251885"/>
                <a:gd name="connsiteX38" fmla="*/ 2705823 w 5271223"/>
                <a:gd name="connsiteY38" fmla="*/ 685 h 3251885"/>
                <a:gd name="connsiteX39" fmla="*/ 2794723 w 5271223"/>
                <a:gd name="connsiteY39" fmla="*/ 76885 h 3251885"/>
                <a:gd name="connsiteX40" fmla="*/ 2883623 w 5271223"/>
                <a:gd name="connsiteY40" fmla="*/ 51485 h 3251885"/>
                <a:gd name="connsiteX41" fmla="*/ 2921723 w 5271223"/>
                <a:gd name="connsiteY41" fmla="*/ 64185 h 3251885"/>
                <a:gd name="connsiteX42" fmla="*/ 2959823 w 5271223"/>
                <a:gd name="connsiteY42" fmla="*/ 51485 h 3251885"/>
                <a:gd name="connsiteX43" fmla="*/ 2997923 w 5271223"/>
                <a:gd name="connsiteY43" fmla="*/ 26085 h 3251885"/>
                <a:gd name="connsiteX44" fmla="*/ 3036023 w 5271223"/>
                <a:gd name="connsiteY44" fmla="*/ 76885 h 3251885"/>
                <a:gd name="connsiteX45" fmla="*/ 3074123 w 5271223"/>
                <a:gd name="connsiteY45" fmla="*/ 102285 h 3251885"/>
                <a:gd name="connsiteX46" fmla="*/ 3150323 w 5271223"/>
                <a:gd name="connsiteY46" fmla="*/ 127685 h 3251885"/>
                <a:gd name="connsiteX47" fmla="*/ 3201123 w 5271223"/>
                <a:gd name="connsiteY47" fmla="*/ 102285 h 3251885"/>
                <a:gd name="connsiteX48" fmla="*/ 3315423 w 5271223"/>
                <a:gd name="connsiteY48" fmla="*/ 127685 h 3251885"/>
                <a:gd name="connsiteX49" fmla="*/ 3442423 w 5271223"/>
                <a:gd name="connsiteY49" fmla="*/ 114985 h 3251885"/>
                <a:gd name="connsiteX50" fmla="*/ 3493223 w 5271223"/>
                <a:gd name="connsiteY50" fmla="*/ 102285 h 3251885"/>
                <a:gd name="connsiteX51" fmla="*/ 3531323 w 5271223"/>
                <a:gd name="connsiteY51" fmla="*/ 64185 h 3251885"/>
                <a:gd name="connsiteX52" fmla="*/ 3544023 w 5271223"/>
                <a:gd name="connsiteY52" fmla="*/ 26085 h 3251885"/>
                <a:gd name="connsiteX53" fmla="*/ 3620223 w 5271223"/>
                <a:gd name="connsiteY53" fmla="*/ 76885 h 3251885"/>
                <a:gd name="connsiteX54" fmla="*/ 3658323 w 5271223"/>
                <a:gd name="connsiteY54" fmla="*/ 178485 h 3251885"/>
                <a:gd name="connsiteX55" fmla="*/ 3683723 w 5271223"/>
                <a:gd name="connsiteY55" fmla="*/ 216585 h 3251885"/>
                <a:gd name="connsiteX56" fmla="*/ 3696423 w 5271223"/>
                <a:gd name="connsiteY56" fmla="*/ 254685 h 3251885"/>
                <a:gd name="connsiteX57" fmla="*/ 3734523 w 5271223"/>
                <a:gd name="connsiteY57" fmla="*/ 280085 h 3251885"/>
                <a:gd name="connsiteX58" fmla="*/ 3772623 w 5271223"/>
                <a:gd name="connsiteY58" fmla="*/ 318185 h 3251885"/>
                <a:gd name="connsiteX59" fmla="*/ 3848823 w 5271223"/>
                <a:gd name="connsiteY59" fmla="*/ 292785 h 3251885"/>
                <a:gd name="connsiteX60" fmla="*/ 3874223 w 5271223"/>
                <a:gd name="connsiteY60" fmla="*/ 343585 h 3251885"/>
                <a:gd name="connsiteX61" fmla="*/ 3899623 w 5271223"/>
                <a:gd name="connsiteY61" fmla="*/ 407085 h 3251885"/>
                <a:gd name="connsiteX62" fmla="*/ 3912323 w 5271223"/>
                <a:gd name="connsiteY62" fmla="*/ 495985 h 3251885"/>
                <a:gd name="connsiteX63" fmla="*/ 3937723 w 5271223"/>
                <a:gd name="connsiteY63" fmla="*/ 364705 h 3251885"/>
                <a:gd name="connsiteX64" fmla="*/ 3988523 w 5271223"/>
                <a:gd name="connsiteY64" fmla="*/ 432485 h 3251885"/>
                <a:gd name="connsiteX65" fmla="*/ 4013923 w 5271223"/>
                <a:gd name="connsiteY65" fmla="*/ 318185 h 3251885"/>
                <a:gd name="connsiteX66" fmla="*/ 4039323 w 5271223"/>
                <a:gd name="connsiteY66" fmla="*/ 254685 h 3251885"/>
                <a:gd name="connsiteX67" fmla="*/ 4052023 w 5271223"/>
                <a:gd name="connsiteY67" fmla="*/ 165785 h 3251885"/>
                <a:gd name="connsiteX68" fmla="*/ 4064723 w 5271223"/>
                <a:gd name="connsiteY68" fmla="*/ 114985 h 3251885"/>
                <a:gd name="connsiteX69" fmla="*/ 4090123 w 5271223"/>
                <a:gd name="connsiteY69" fmla="*/ 153085 h 3251885"/>
                <a:gd name="connsiteX70" fmla="*/ 4166323 w 5271223"/>
                <a:gd name="connsiteY70" fmla="*/ 191185 h 3251885"/>
                <a:gd name="connsiteX71" fmla="*/ 4255223 w 5271223"/>
                <a:gd name="connsiteY71" fmla="*/ 165785 h 3251885"/>
                <a:gd name="connsiteX72" fmla="*/ 4267923 w 5271223"/>
                <a:gd name="connsiteY72" fmla="*/ 127685 h 3251885"/>
                <a:gd name="connsiteX73" fmla="*/ 4306023 w 5271223"/>
                <a:gd name="connsiteY73" fmla="*/ 102285 h 3251885"/>
                <a:gd name="connsiteX74" fmla="*/ 4344123 w 5271223"/>
                <a:gd name="connsiteY74" fmla="*/ 140385 h 3251885"/>
                <a:gd name="connsiteX75" fmla="*/ 4369523 w 5271223"/>
                <a:gd name="connsiteY75" fmla="*/ 178485 h 3251885"/>
                <a:gd name="connsiteX76" fmla="*/ 4407623 w 5271223"/>
                <a:gd name="connsiteY76" fmla="*/ 102285 h 3251885"/>
                <a:gd name="connsiteX77" fmla="*/ 4445723 w 5271223"/>
                <a:gd name="connsiteY77" fmla="*/ 89585 h 3251885"/>
                <a:gd name="connsiteX78" fmla="*/ 4521923 w 5271223"/>
                <a:gd name="connsiteY78" fmla="*/ 114985 h 3251885"/>
                <a:gd name="connsiteX79" fmla="*/ 4636223 w 5271223"/>
                <a:gd name="connsiteY79" fmla="*/ 127685 h 3251885"/>
                <a:gd name="connsiteX80" fmla="*/ 4661623 w 5271223"/>
                <a:gd name="connsiteY80" fmla="*/ 178485 h 3251885"/>
                <a:gd name="connsiteX81" fmla="*/ 4725123 w 5271223"/>
                <a:gd name="connsiteY81" fmla="*/ 280085 h 3251885"/>
                <a:gd name="connsiteX82" fmla="*/ 4801323 w 5271223"/>
                <a:gd name="connsiteY82" fmla="*/ 267385 h 3251885"/>
                <a:gd name="connsiteX83" fmla="*/ 4839423 w 5271223"/>
                <a:gd name="connsiteY83" fmla="*/ 254685 h 3251885"/>
                <a:gd name="connsiteX84" fmla="*/ 4890223 w 5271223"/>
                <a:gd name="connsiteY84" fmla="*/ 267385 h 3251885"/>
                <a:gd name="connsiteX85" fmla="*/ 5088144 w 5271223"/>
                <a:gd name="connsiteY85" fmla="*/ 292785 h 3251885"/>
                <a:gd name="connsiteX86" fmla="*/ 5064028 w 5271223"/>
                <a:gd name="connsiteY86" fmla="*/ 520908 h 3251885"/>
                <a:gd name="connsiteX87" fmla="*/ 5106123 w 5271223"/>
                <a:gd name="connsiteY87" fmla="*/ 711885 h 3251885"/>
                <a:gd name="connsiteX88" fmla="*/ 5245823 w 5271223"/>
                <a:gd name="connsiteY88" fmla="*/ 788085 h 3251885"/>
                <a:gd name="connsiteX89" fmla="*/ 5207723 w 5271223"/>
                <a:gd name="connsiteY89" fmla="*/ 864285 h 3251885"/>
                <a:gd name="connsiteX90" fmla="*/ 5220423 w 5271223"/>
                <a:gd name="connsiteY90" fmla="*/ 940485 h 3251885"/>
                <a:gd name="connsiteX91" fmla="*/ 5233123 w 5271223"/>
                <a:gd name="connsiteY91" fmla="*/ 1194485 h 3251885"/>
                <a:gd name="connsiteX92" fmla="*/ 5207723 w 5271223"/>
                <a:gd name="connsiteY92" fmla="*/ 1270685 h 3251885"/>
                <a:gd name="connsiteX93" fmla="*/ 5195023 w 5271223"/>
                <a:gd name="connsiteY93" fmla="*/ 1359585 h 3251885"/>
                <a:gd name="connsiteX94" fmla="*/ 5245823 w 5271223"/>
                <a:gd name="connsiteY94" fmla="*/ 1435785 h 3251885"/>
                <a:gd name="connsiteX95" fmla="*/ 5271223 w 5271223"/>
                <a:gd name="connsiteY95" fmla="*/ 1473885 h 3251885"/>
                <a:gd name="connsiteX96" fmla="*/ 5258523 w 5271223"/>
                <a:gd name="connsiteY96" fmla="*/ 1715185 h 3251885"/>
                <a:gd name="connsiteX97" fmla="*/ 5245823 w 5271223"/>
                <a:gd name="connsiteY97" fmla="*/ 1753285 h 3251885"/>
                <a:gd name="connsiteX98" fmla="*/ 5207723 w 5271223"/>
                <a:gd name="connsiteY98" fmla="*/ 1778685 h 3251885"/>
                <a:gd name="connsiteX99" fmla="*/ 5195023 w 5271223"/>
                <a:gd name="connsiteY99" fmla="*/ 1816785 h 3251885"/>
                <a:gd name="connsiteX100" fmla="*/ 5233123 w 5271223"/>
                <a:gd name="connsiteY100" fmla="*/ 1905685 h 3251885"/>
                <a:gd name="connsiteX101" fmla="*/ 5220423 w 5271223"/>
                <a:gd name="connsiteY101" fmla="*/ 1994585 h 3251885"/>
                <a:gd name="connsiteX102" fmla="*/ 5195023 w 5271223"/>
                <a:gd name="connsiteY102" fmla="*/ 2070785 h 3251885"/>
                <a:gd name="connsiteX103" fmla="*/ 5195023 w 5271223"/>
                <a:gd name="connsiteY103" fmla="*/ 2350185 h 3251885"/>
                <a:gd name="connsiteX104" fmla="*/ 5169623 w 5271223"/>
                <a:gd name="connsiteY104" fmla="*/ 2426385 h 3251885"/>
                <a:gd name="connsiteX105" fmla="*/ 5220423 w 5271223"/>
                <a:gd name="connsiteY105" fmla="*/ 2477185 h 3251885"/>
                <a:gd name="connsiteX106" fmla="*/ 5258523 w 5271223"/>
                <a:gd name="connsiteY106" fmla="*/ 2502585 h 3251885"/>
                <a:gd name="connsiteX107" fmla="*/ 5245823 w 5271223"/>
                <a:gd name="connsiteY107" fmla="*/ 2566085 h 3251885"/>
                <a:gd name="connsiteX108" fmla="*/ 5220423 w 5271223"/>
                <a:gd name="connsiteY108" fmla="*/ 2642285 h 3251885"/>
                <a:gd name="connsiteX109" fmla="*/ 5233123 w 5271223"/>
                <a:gd name="connsiteY109" fmla="*/ 2769285 h 3251885"/>
                <a:gd name="connsiteX110" fmla="*/ 5195023 w 5271223"/>
                <a:gd name="connsiteY110" fmla="*/ 2794685 h 3251885"/>
                <a:gd name="connsiteX111" fmla="*/ 5182323 w 5271223"/>
                <a:gd name="connsiteY111" fmla="*/ 2832785 h 3251885"/>
                <a:gd name="connsiteX112" fmla="*/ 5169623 w 5271223"/>
                <a:gd name="connsiteY112" fmla="*/ 3035985 h 3251885"/>
                <a:gd name="connsiteX113" fmla="*/ 5118823 w 5271223"/>
                <a:gd name="connsiteY113" fmla="*/ 3061385 h 3251885"/>
                <a:gd name="connsiteX114" fmla="*/ 4941023 w 5271223"/>
                <a:gd name="connsiteY114" fmla="*/ 3074085 h 3251885"/>
                <a:gd name="connsiteX115" fmla="*/ 4877523 w 5271223"/>
                <a:gd name="connsiteY115" fmla="*/ 3035985 h 3251885"/>
                <a:gd name="connsiteX116" fmla="*/ 4839423 w 5271223"/>
                <a:gd name="connsiteY116" fmla="*/ 3061385 h 3251885"/>
                <a:gd name="connsiteX117" fmla="*/ 4775923 w 5271223"/>
                <a:gd name="connsiteY117" fmla="*/ 3074085 h 3251885"/>
                <a:gd name="connsiteX118" fmla="*/ 4712423 w 5271223"/>
                <a:gd name="connsiteY118" fmla="*/ 3112185 h 3251885"/>
                <a:gd name="connsiteX119" fmla="*/ 4648923 w 5271223"/>
                <a:gd name="connsiteY119" fmla="*/ 3226485 h 3251885"/>
                <a:gd name="connsiteX120" fmla="*/ 4598123 w 5271223"/>
                <a:gd name="connsiteY120" fmla="*/ 3213785 h 3251885"/>
                <a:gd name="connsiteX121" fmla="*/ 4509223 w 5271223"/>
                <a:gd name="connsiteY121" fmla="*/ 3175685 h 3251885"/>
                <a:gd name="connsiteX122" fmla="*/ 4445723 w 5271223"/>
                <a:gd name="connsiteY122" fmla="*/ 3188385 h 3251885"/>
                <a:gd name="connsiteX123" fmla="*/ 4394923 w 5271223"/>
                <a:gd name="connsiteY123" fmla="*/ 3150285 h 3251885"/>
                <a:gd name="connsiteX124" fmla="*/ 4356823 w 5271223"/>
                <a:gd name="connsiteY124" fmla="*/ 3124885 h 3251885"/>
                <a:gd name="connsiteX125" fmla="*/ 4280623 w 5271223"/>
                <a:gd name="connsiteY125" fmla="*/ 3137585 h 3251885"/>
                <a:gd name="connsiteX126" fmla="*/ 4267923 w 5271223"/>
                <a:gd name="connsiteY126" fmla="*/ 3099485 h 3251885"/>
                <a:gd name="connsiteX127" fmla="*/ 4191723 w 5271223"/>
                <a:gd name="connsiteY127" fmla="*/ 3112185 h 3251885"/>
                <a:gd name="connsiteX128" fmla="*/ 4153623 w 5271223"/>
                <a:gd name="connsiteY128" fmla="*/ 3137585 h 3251885"/>
                <a:gd name="connsiteX129" fmla="*/ 3963123 w 5271223"/>
                <a:gd name="connsiteY129" fmla="*/ 3112185 h 3251885"/>
                <a:gd name="connsiteX130" fmla="*/ 3899623 w 5271223"/>
                <a:gd name="connsiteY130" fmla="*/ 3086785 h 3251885"/>
                <a:gd name="connsiteX131" fmla="*/ 3861523 w 5271223"/>
                <a:gd name="connsiteY131" fmla="*/ 3061385 h 3251885"/>
                <a:gd name="connsiteX132" fmla="*/ 3823423 w 5271223"/>
                <a:gd name="connsiteY132" fmla="*/ 3074085 h 3251885"/>
                <a:gd name="connsiteX133" fmla="*/ 3569423 w 5271223"/>
                <a:gd name="connsiteY133" fmla="*/ 3099485 h 3251885"/>
                <a:gd name="connsiteX134" fmla="*/ 3518623 w 5271223"/>
                <a:gd name="connsiteY134" fmla="*/ 3112185 h 3251885"/>
                <a:gd name="connsiteX135" fmla="*/ 3442423 w 5271223"/>
                <a:gd name="connsiteY135" fmla="*/ 3074085 h 3251885"/>
                <a:gd name="connsiteX136" fmla="*/ 3328123 w 5271223"/>
                <a:gd name="connsiteY136" fmla="*/ 3086785 h 3251885"/>
                <a:gd name="connsiteX137" fmla="*/ 3277323 w 5271223"/>
                <a:gd name="connsiteY137" fmla="*/ 2972485 h 3251885"/>
                <a:gd name="connsiteX138" fmla="*/ 3251923 w 5271223"/>
                <a:gd name="connsiteY138" fmla="*/ 2896285 h 3251885"/>
                <a:gd name="connsiteX139" fmla="*/ 3239223 w 5271223"/>
                <a:gd name="connsiteY139" fmla="*/ 2934385 h 3251885"/>
                <a:gd name="connsiteX140" fmla="*/ 3226523 w 5271223"/>
                <a:gd name="connsiteY140" fmla="*/ 2985185 h 3251885"/>
                <a:gd name="connsiteX141" fmla="*/ 3175723 w 5271223"/>
                <a:gd name="connsiteY141" fmla="*/ 3175685 h 3251885"/>
                <a:gd name="connsiteX142" fmla="*/ 3112223 w 5271223"/>
                <a:gd name="connsiteY142" fmla="*/ 3162985 h 3251885"/>
                <a:gd name="connsiteX143" fmla="*/ 3023323 w 5271223"/>
                <a:gd name="connsiteY143" fmla="*/ 3099485 h 3251885"/>
                <a:gd name="connsiteX144" fmla="*/ 2985223 w 5271223"/>
                <a:gd name="connsiteY144" fmla="*/ 3086785 h 3251885"/>
                <a:gd name="connsiteX145" fmla="*/ 2921723 w 5271223"/>
                <a:gd name="connsiteY145" fmla="*/ 3099485 h 3251885"/>
                <a:gd name="connsiteX146" fmla="*/ 2896323 w 5271223"/>
                <a:gd name="connsiteY146" fmla="*/ 3137585 h 3251885"/>
                <a:gd name="connsiteX147" fmla="*/ 2820765 w 5271223"/>
                <a:gd name="connsiteY147" fmla="*/ 3168826 h 3251885"/>
                <a:gd name="connsiteX148" fmla="*/ 2756623 w 5271223"/>
                <a:gd name="connsiteY148" fmla="*/ 3162985 h 3251885"/>
                <a:gd name="connsiteX149" fmla="*/ 2693123 w 5271223"/>
                <a:gd name="connsiteY149" fmla="*/ 3137585 h 3251885"/>
                <a:gd name="connsiteX150" fmla="*/ 2591523 w 5271223"/>
                <a:gd name="connsiteY150" fmla="*/ 3099485 h 3251885"/>
                <a:gd name="connsiteX151" fmla="*/ 2553423 w 5271223"/>
                <a:gd name="connsiteY151" fmla="*/ 3074085 h 3251885"/>
                <a:gd name="connsiteX152" fmla="*/ 2312123 w 5271223"/>
                <a:gd name="connsiteY152" fmla="*/ 3061385 h 3251885"/>
                <a:gd name="connsiteX153" fmla="*/ 2172423 w 5271223"/>
                <a:gd name="connsiteY153" fmla="*/ 3086785 h 3251885"/>
                <a:gd name="connsiteX154" fmla="*/ 2147023 w 5271223"/>
                <a:gd name="connsiteY154" fmla="*/ 3124885 h 3251885"/>
                <a:gd name="connsiteX155" fmla="*/ 2096223 w 5271223"/>
                <a:gd name="connsiteY155" fmla="*/ 3150285 h 3251885"/>
                <a:gd name="connsiteX156" fmla="*/ 1943823 w 5271223"/>
                <a:gd name="connsiteY156" fmla="*/ 3175685 h 3251885"/>
                <a:gd name="connsiteX157" fmla="*/ 1918423 w 5271223"/>
                <a:gd name="connsiteY157" fmla="*/ 3213785 h 3251885"/>
                <a:gd name="connsiteX158" fmla="*/ 1880323 w 5271223"/>
                <a:gd name="connsiteY158" fmla="*/ 3188385 h 3251885"/>
                <a:gd name="connsiteX159" fmla="*/ 1816823 w 5271223"/>
                <a:gd name="connsiteY159" fmla="*/ 3162985 h 3251885"/>
                <a:gd name="connsiteX160" fmla="*/ 1639023 w 5271223"/>
                <a:gd name="connsiteY160" fmla="*/ 3112185 h 3251885"/>
                <a:gd name="connsiteX161" fmla="*/ 1435823 w 5271223"/>
                <a:gd name="connsiteY161" fmla="*/ 3099485 h 3251885"/>
                <a:gd name="connsiteX162" fmla="*/ 1346923 w 5271223"/>
                <a:gd name="connsiteY162" fmla="*/ 3074085 h 3251885"/>
                <a:gd name="connsiteX163" fmla="*/ 1283423 w 5271223"/>
                <a:gd name="connsiteY163" fmla="*/ 2997885 h 3251885"/>
                <a:gd name="connsiteX164" fmla="*/ 1207223 w 5271223"/>
                <a:gd name="connsiteY164" fmla="*/ 2985185 h 3251885"/>
                <a:gd name="connsiteX165" fmla="*/ 1169123 w 5271223"/>
                <a:gd name="connsiteY165" fmla="*/ 2997885 h 3251885"/>
                <a:gd name="connsiteX166" fmla="*/ 1118323 w 5271223"/>
                <a:gd name="connsiteY166" fmla="*/ 3010585 h 3251885"/>
                <a:gd name="connsiteX167" fmla="*/ 1054823 w 5271223"/>
                <a:gd name="connsiteY167" fmla="*/ 3099485 h 3251885"/>
                <a:gd name="connsiteX168" fmla="*/ 1042123 w 5271223"/>
                <a:gd name="connsiteY168" fmla="*/ 3162985 h 3251885"/>
                <a:gd name="connsiteX169" fmla="*/ 1016723 w 5271223"/>
                <a:gd name="connsiteY169" fmla="*/ 3201085 h 3251885"/>
                <a:gd name="connsiteX170" fmla="*/ 991323 w 5271223"/>
                <a:gd name="connsiteY170" fmla="*/ 3251885 h 3251885"/>
                <a:gd name="connsiteX171" fmla="*/ 965923 w 5271223"/>
                <a:gd name="connsiteY171" fmla="*/ 3201085 h 3251885"/>
                <a:gd name="connsiteX172" fmla="*/ 915123 w 5271223"/>
                <a:gd name="connsiteY172" fmla="*/ 3023285 h 3251885"/>
                <a:gd name="connsiteX173" fmla="*/ 877023 w 5271223"/>
                <a:gd name="connsiteY173" fmla="*/ 3048685 h 3251885"/>
                <a:gd name="connsiteX174" fmla="*/ 711923 w 5271223"/>
                <a:gd name="connsiteY174" fmla="*/ 3048685 h 3251885"/>
                <a:gd name="connsiteX175" fmla="*/ 648423 w 5271223"/>
                <a:gd name="connsiteY175" fmla="*/ 3061385 h 3251885"/>
                <a:gd name="connsiteX176" fmla="*/ 623023 w 5271223"/>
                <a:gd name="connsiteY176" fmla="*/ 3099485 h 3251885"/>
                <a:gd name="connsiteX177" fmla="*/ 584923 w 5271223"/>
                <a:gd name="connsiteY177" fmla="*/ 3074085 h 3251885"/>
                <a:gd name="connsiteX178" fmla="*/ 483323 w 5271223"/>
                <a:gd name="connsiteY178" fmla="*/ 3023285 h 3251885"/>
                <a:gd name="connsiteX179" fmla="*/ 394423 w 5271223"/>
                <a:gd name="connsiteY179" fmla="*/ 2972485 h 3251885"/>
                <a:gd name="connsiteX180" fmla="*/ 330923 w 5271223"/>
                <a:gd name="connsiteY180" fmla="*/ 3035985 h 3251885"/>
                <a:gd name="connsiteX181" fmla="*/ 292823 w 5271223"/>
                <a:gd name="connsiteY181" fmla="*/ 3048685 h 3251885"/>
                <a:gd name="connsiteX182" fmla="*/ 178523 w 5271223"/>
                <a:gd name="connsiteY182" fmla="*/ 3048685 h 3251885"/>
                <a:gd name="connsiteX183" fmla="*/ 153123 w 5271223"/>
                <a:gd name="connsiteY183" fmla="*/ 3086785 h 3251885"/>
                <a:gd name="connsiteX184" fmla="*/ 127723 w 5271223"/>
                <a:gd name="connsiteY184" fmla="*/ 3048685 h 3251885"/>
                <a:gd name="connsiteX185" fmla="*/ 127723 w 5271223"/>
                <a:gd name="connsiteY185" fmla="*/ 2858185 h 3251885"/>
                <a:gd name="connsiteX186" fmla="*/ 191223 w 5271223"/>
                <a:gd name="connsiteY186" fmla="*/ 2820085 h 3251885"/>
                <a:gd name="connsiteX187" fmla="*/ 242023 w 5271223"/>
                <a:gd name="connsiteY187" fmla="*/ 2807385 h 3251885"/>
                <a:gd name="connsiteX188" fmla="*/ 280123 w 5271223"/>
                <a:gd name="connsiteY188" fmla="*/ 2794685 h 3251885"/>
                <a:gd name="connsiteX189" fmla="*/ 305523 w 5271223"/>
                <a:gd name="connsiteY189" fmla="*/ 2756585 h 3251885"/>
                <a:gd name="connsiteX190" fmla="*/ 267423 w 5271223"/>
                <a:gd name="connsiteY190" fmla="*/ 2743885 h 3251885"/>
                <a:gd name="connsiteX191" fmla="*/ 242023 w 5271223"/>
                <a:gd name="connsiteY191" fmla="*/ 2705785 h 3251885"/>
                <a:gd name="connsiteX192" fmla="*/ 203923 w 5271223"/>
                <a:gd name="connsiteY192" fmla="*/ 2680385 h 3251885"/>
                <a:gd name="connsiteX193" fmla="*/ 165823 w 5271223"/>
                <a:gd name="connsiteY193" fmla="*/ 2642285 h 3251885"/>
                <a:gd name="connsiteX194" fmla="*/ 89623 w 5271223"/>
                <a:gd name="connsiteY194" fmla="*/ 2591485 h 3251885"/>
                <a:gd name="connsiteX195" fmla="*/ 115023 w 5271223"/>
                <a:gd name="connsiteY195" fmla="*/ 2553385 h 3251885"/>
                <a:gd name="connsiteX196" fmla="*/ 153123 w 5271223"/>
                <a:gd name="connsiteY196" fmla="*/ 2464485 h 3251885"/>
                <a:gd name="connsiteX197" fmla="*/ 127723 w 5271223"/>
                <a:gd name="connsiteY197" fmla="*/ 2261285 h 3251885"/>
                <a:gd name="connsiteX198" fmla="*/ 64223 w 5271223"/>
                <a:gd name="connsiteY198" fmla="*/ 2248585 h 3251885"/>
                <a:gd name="connsiteX199" fmla="*/ 51523 w 5271223"/>
                <a:gd name="connsiteY199" fmla="*/ 2210485 h 3251885"/>
                <a:gd name="connsiteX200" fmla="*/ 127723 w 5271223"/>
                <a:gd name="connsiteY200" fmla="*/ 2134285 h 3251885"/>
                <a:gd name="connsiteX201" fmla="*/ 153123 w 5271223"/>
                <a:gd name="connsiteY201" fmla="*/ 2096185 h 3251885"/>
                <a:gd name="connsiteX202" fmla="*/ 140423 w 5271223"/>
                <a:gd name="connsiteY202" fmla="*/ 1981885 h 3251885"/>
                <a:gd name="connsiteX203" fmla="*/ 102323 w 5271223"/>
                <a:gd name="connsiteY203" fmla="*/ 1931085 h 3251885"/>
                <a:gd name="connsiteX204" fmla="*/ 89623 w 5271223"/>
                <a:gd name="connsiteY204" fmla="*/ 1892985 h 3251885"/>
                <a:gd name="connsiteX205" fmla="*/ 102323 w 5271223"/>
                <a:gd name="connsiteY205" fmla="*/ 1727885 h 3251885"/>
                <a:gd name="connsiteX206" fmla="*/ 127723 w 5271223"/>
                <a:gd name="connsiteY206" fmla="*/ 1689785 h 3251885"/>
                <a:gd name="connsiteX207" fmla="*/ 140423 w 5271223"/>
                <a:gd name="connsiteY207" fmla="*/ 1588185 h 3251885"/>
                <a:gd name="connsiteX208" fmla="*/ 191223 w 5271223"/>
                <a:gd name="connsiteY208" fmla="*/ 1575485 h 3251885"/>
                <a:gd name="connsiteX209" fmla="*/ 141806 w 5271223"/>
                <a:gd name="connsiteY209" fmla="*/ 1495288 h 3251885"/>
                <a:gd name="connsiteX210" fmla="*/ 180521 w 5271223"/>
                <a:gd name="connsiteY210" fmla="*/ 1431711 h 3251885"/>
                <a:gd name="connsiteX211" fmla="*/ 112311 w 5271223"/>
                <a:gd name="connsiteY211" fmla="*/ 1341044 h 3251885"/>
                <a:gd name="connsiteX212" fmla="*/ 167179 w 5271223"/>
                <a:gd name="connsiteY212" fmla="*/ 1298870 h 3251885"/>
                <a:gd name="connsiteX213" fmla="*/ 100326 w 5271223"/>
                <a:gd name="connsiteY213" fmla="*/ 1230548 h 3251885"/>
                <a:gd name="connsiteX214" fmla="*/ 161186 w 5271223"/>
                <a:gd name="connsiteY214" fmla="*/ 1180766 h 3251885"/>
                <a:gd name="connsiteX215" fmla="*/ 208560 w 5271223"/>
                <a:gd name="connsiteY215" fmla="*/ 1112444 h 3251885"/>
                <a:gd name="connsiteX216" fmla="*/ 242023 w 5271223"/>
                <a:gd name="connsiteY216" fmla="*/ 1080185 h 3251885"/>
                <a:gd name="connsiteX217" fmla="*/ 229323 w 5271223"/>
                <a:gd name="connsiteY217" fmla="*/ 1003985 h 3251885"/>
                <a:gd name="connsiteX218" fmla="*/ 130435 w 5271223"/>
                <a:gd name="connsiteY218" fmla="*/ 945037 h 3251885"/>
                <a:gd name="connsiteX219" fmla="*/ 70930 w 5271223"/>
                <a:gd name="connsiteY219" fmla="*/ 889414 h 3251885"/>
                <a:gd name="connsiteX220" fmla="*/ 11425 w 5271223"/>
                <a:gd name="connsiteY220" fmla="*/ 847511 h 3251885"/>
                <a:gd name="connsiteX221" fmla="*/ 64223 w 5271223"/>
                <a:gd name="connsiteY221" fmla="*/ 813485 h 3251885"/>
                <a:gd name="connsiteX222" fmla="*/ 153123 w 5271223"/>
                <a:gd name="connsiteY222" fmla="*/ 800785 h 3251885"/>
                <a:gd name="connsiteX223" fmla="*/ 191223 w 5271223"/>
                <a:gd name="connsiteY223" fmla="*/ 788085 h 3251885"/>
                <a:gd name="connsiteX224" fmla="*/ 199784 w 5271223"/>
                <a:gd name="connsiteY224" fmla="*/ 754059 h 3251885"/>
                <a:gd name="connsiteX225" fmla="*/ 247302 w 5271223"/>
                <a:gd name="connsiteY225" fmla="*/ 749237 h 3251885"/>
                <a:gd name="connsiteX226" fmla="*/ 225255 w 5271223"/>
                <a:gd name="connsiteY226" fmla="*/ 717996 h 3251885"/>
                <a:gd name="connsiteX227" fmla="*/ 167106 w 5271223"/>
                <a:gd name="connsiteY227" fmla="*/ 687774 h 3251885"/>
                <a:gd name="connsiteX228" fmla="*/ 108958 w 5271223"/>
                <a:gd name="connsiteY228" fmla="*/ 628078 h 3251885"/>
                <a:gd name="connsiteX229" fmla="*/ 153123 w 5271223"/>
                <a:gd name="connsiteY229" fmla="*/ 584885 h 3251885"/>
                <a:gd name="connsiteX230" fmla="*/ 165823 w 5271223"/>
                <a:gd name="connsiteY230" fmla="*/ 546785 h 3251885"/>
                <a:gd name="connsiteX231" fmla="*/ 115665 w 5271223"/>
                <a:gd name="connsiteY231" fmla="*/ 504611 h 3251885"/>
                <a:gd name="connsiteX232" fmla="*/ 79563 w 5271223"/>
                <a:gd name="connsiteY232" fmla="*/ 432215 h 3251885"/>
                <a:gd name="connsiteX233" fmla="*/ 119019 w 5271223"/>
                <a:gd name="connsiteY233" fmla="*/ 386237 h 3251885"/>
                <a:gd name="connsiteX234" fmla="*/ 78921 w 5271223"/>
                <a:gd name="connsiteY234" fmla="*/ 335436 h 3251885"/>
                <a:gd name="connsiteX235" fmla="*/ 108388 w 5271223"/>
                <a:gd name="connsiteY235" fmla="*/ 304196 h 3251885"/>
                <a:gd name="connsiteX236" fmla="*/ 70288 w 5271223"/>
                <a:gd name="connsiteY236" fmla="*/ 261274 h 3251885"/>
                <a:gd name="connsiteX237" fmla="*/ 62316 w 5271223"/>
                <a:gd name="connsiteY237" fmla="*/ 209842 h 3251885"/>
                <a:gd name="connsiteX238" fmla="*/ 47600 w 5271223"/>
                <a:gd name="connsiteY238" fmla="*/ 165785 h 3251885"/>
                <a:gd name="connsiteX239" fmla="*/ 49597 w 5271223"/>
                <a:gd name="connsiteY239" fmla="*/ 151048 h 3251885"/>
                <a:gd name="connsiteX240" fmla="*/ 2079 w 5271223"/>
                <a:gd name="connsiteY240" fmla="*/ 109144 h 3251885"/>
                <a:gd name="connsiteX241" fmla="*/ 64223 w 5271223"/>
                <a:gd name="connsiteY241" fmla="*/ 102285 h 3251885"/>
                <a:gd name="connsiteX242" fmla="*/ 78992 w 5271223"/>
                <a:gd name="connsiteY242" fmla="*/ 69007 h 3251885"/>
                <a:gd name="connsiteX0" fmla="*/ 78992 w 5271223"/>
                <a:gd name="connsiteY0" fmla="*/ 69007 h 3251885"/>
                <a:gd name="connsiteX1" fmla="*/ 100397 w 5271223"/>
                <a:gd name="connsiteY1" fmla="*/ 121573 h 3251885"/>
                <a:gd name="connsiteX2" fmla="*/ 149128 w 5271223"/>
                <a:gd name="connsiteY2" fmla="*/ 94678 h 3251885"/>
                <a:gd name="connsiteX3" fmla="*/ 208632 w 5271223"/>
                <a:gd name="connsiteY3" fmla="*/ 122863 h 3251885"/>
                <a:gd name="connsiteX4" fmla="*/ 239384 w 5271223"/>
                <a:gd name="connsiteY4" fmla="*/ 78922 h 3251885"/>
                <a:gd name="connsiteX5" fmla="*/ 327642 w 5271223"/>
                <a:gd name="connsiteY5" fmla="*/ 138619 h 3251885"/>
                <a:gd name="connsiteX6" fmla="*/ 432523 w 5271223"/>
                <a:gd name="connsiteY6" fmla="*/ 140385 h 3251885"/>
                <a:gd name="connsiteX7" fmla="*/ 483323 w 5271223"/>
                <a:gd name="connsiteY7" fmla="*/ 153085 h 3251885"/>
                <a:gd name="connsiteX8" fmla="*/ 559523 w 5271223"/>
                <a:gd name="connsiteY8" fmla="*/ 127685 h 3251885"/>
                <a:gd name="connsiteX9" fmla="*/ 648423 w 5271223"/>
                <a:gd name="connsiteY9" fmla="*/ 114985 h 3251885"/>
                <a:gd name="connsiteX10" fmla="*/ 737323 w 5271223"/>
                <a:gd name="connsiteY10" fmla="*/ 102285 h 3251885"/>
                <a:gd name="connsiteX11" fmla="*/ 851623 w 5271223"/>
                <a:gd name="connsiteY11" fmla="*/ 114985 h 3251885"/>
                <a:gd name="connsiteX12" fmla="*/ 902423 w 5271223"/>
                <a:gd name="connsiteY12" fmla="*/ 191185 h 3251885"/>
                <a:gd name="connsiteX13" fmla="*/ 940523 w 5271223"/>
                <a:gd name="connsiteY13" fmla="*/ 241985 h 3251885"/>
                <a:gd name="connsiteX14" fmla="*/ 978623 w 5271223"/>
                <a:gd name="connsiteY14" fmla="*/ 114985 h 3251885"/>
                <a:gd name="connsiteX15" fmla="*/ 1004023 w 5271223"/>
                <a:gd name="connsiteY15" fmla="*/ 38785 h 3251885"/>
                <a:gd name="connsiteX16" fmla="*/ 1052825 w 5271223"/>
                <a:gd name="connsiteY16" fmla="*/ 26833 h 3251885"/>
                <a:gd name="connsiteX17" fmla="*/ 1105623 w 5271223"/>
                <a:gd name="connsiteY17" fmla="*/ 13385 h 3251885"/>
                <a:gd name="connsiteX18" fmla="*/ 1232623 w 5271223"/>
                <a:gd name="connsiteY18" fmla="*/ 127685 h 3251885"/>
                <a:gd name="connsiteX19" fmla="*/ 1359623 w 5271223"/>
                <a:gd name="connsiteY19" fmla="*/ 114985 h 3251885"/>
                <a:gd name="connsiteX20" fmla="*/ 1397723 w 5271223"/>
                <a:gd name="connsiteY20" fmla="*/ 89585 h 3251885"/>
                <a:gd name="connsiteX21" fmla="*/ 1537423 w 5271223"/>
                <a:gd name="connsiteY21" fmla="*/ 102285 h 3251885"/>
                <a:gd name="connsiteX22" fmla="*/ 1550123 w 5271223"/>
                <a:gd name="connsiteY22" fmla="*/ 64185 h 3251885"/>
                <a:gd name="connsiteX23" fmla="*/ 1600923 w 5271223"/>
                <a:gd name="connsiteY23" fmla="*/ 140385 h 3251885"/>
                <a:gd name="connsiteX24" fmla="*/ 1651723 w 5271223"/>
                <a:gd name="connsiteY24" fmla="*/ 153085 h 3251885"/>
                <a:gd name="connsiteX25" fmla="*/ 1702523 w 5271223"/>
                <a:gd name="connsiteY25" fmla="*/ 114985 h 3251885"/>
                <a:gd name="connsiteX26" fmla="*/ 1753323 w 5271223"/>
                <a:gd name="connsiteY26" fmla="*/ 64185 h 3251885"/>
                <a:gd name="connsiteX27" fmla="*/ 1867623 w 5271223"/>
                <a:gd name="connsiteY27" fmla="*/ 76885 h 3251885"/>
                <a:gd name="connsiteX28" fmla="*/ 1893023 w 5271223"/>
                <a:gd name="connsiteY28" fmla="*/ 127685 h 3251885"/>
                <a:gd name="connsiteX29" fmla="*/ 1956523 w 5271223"/>
                <a:gd name="connsiteY29" fmla="*/ 140385 h 3251885"/>
                <a:gd name="connsiteX30" fmla="*/ 2045423 w 5271223"/>
                <a:gd name="connsiteY30" fmla="*/ 102285 h 3251885"/>
                <a:gd name="connsiteX31" fmla="*/ 2121623 w 5271223"/>
                <a:gd name="connsiteY31" fmla="*/ 89585 h 3251885"/>
                <a:gd name="connsiteX32" fmla="*/ 2274023 w 5271223"/>
                <a:gd name="connsiteY32" fmla="*/ 26085 h 3251885"/>
                <a:gd name="connsiteX33" fmla="*/ 2312123 w 5271223"/>
                <a:gd name="connsiteY33" fmla="*/ 13385 h 3251885"/>
                <a:gd name="connsiteX34" fmla="*/ 2362923 w 5271223"/>
                <a:gd name="connsiteY34" fmla="*/ 89585 h 3251885"/>
                <a:gd name="connsiteX35" fmla="*/ 2477223 w 5271223"/>
                <a:gd name="connsiteY35" fmla="*/ 76885 h 3251885"/>
                <a:gd name="connsiteX36" fmla="*/ 2553423 w 5271223"/>
                <a:gd name="connsiteY36" fmla="*/ 26085 h 3251885"/>
                <a:gd name="connsiteX37" fmla="*/ 2667723 w 5271223"/>
                <a:gd name="connsiteY37" fmla="*/ 13385 h 3251885"/>
                <a:gd name="connsiteX38" fmla="*/ 2705823 w 5271223"/>
                <a:gd name="connsiteY38" fmla="*/ 685 h 3251885"/>
                <a:gd name="connsiteX39" fmla="*/ 2794723 w 5271223"/>
                <a:gd name="connsiteY39" fmla="*/ 76885 h 3251885"/>
                <a:gd name="connsiteX40" fmla="*/ 2883623 w 5271223"/>
                <a:gd name="connsiteY40" fmla="*/ 51485 h 3251885"/>
                <a:gd name="connsiteX41" fmla="*/ 2921723 w 5271223"/>
                <a:gd name="connsiteY41" fmla="*/ 64185 h 3251885"/>
                <a:gd name="connsiteX42" fmla="*/ 2959823 w 5271223"/>
                <a:gd name="connsiteY42" fmla="*/ 51485 h 3251885"/>
                <a:gd name="connsiteX43" fmla="*/ 2997923 w 5271223"/>
                <a:gd name="connsiteY43" fmla="*/ 26085 h 3251885"/>
                <a:gd name="connsiteX44" fmla="*/ 3036023 w 5271223"/>
                <a:gd name="connsiteY44" fmla="*/ 76885 h 3251885"/>
                <a:gd name="connsiteX45" fmla="*/ 3074123 w 5271223"/>
                <a:gd name="connsiteY45" fmla="*/ 102285 h 3251885"/>
                <a:gd name="connsiteX46" fmla="*/ 3150323 w 5271223"/>
                <a:gd name="connsiteY46" fmla="*/ 127685 h 3251885"/>
                <a:gd name="connsiteX47" fmla="*/ 3201123 w 5271223"/>
                <a:gd name="connsiteY47" fmla="*/ 102285 h 3251885"/>
                <a:gd name="connsiteX48" fmla="*/ 3315423 w 5271223"/>
                <a:gd name="connsiteY48" fmla="*/ 127685 h 3251885"/>
                <a:gd name="connsiteX49" fmla="*/ 3442423 w 5271223"/>
                <a:gd name="connsiteY49" fmla="*/ 114985 h 3251885"/>
                <a:gd name="connsiteX50" fmla="*/ 3493223 w 5271223"/>
                <a:gd name="connsiteY50" fmla="*/ 102285 h 3251885"/>
                <a:gd name="connsiteX51" fmla="*/ 3531323 w 5271223"/>
                <a:gd name="connsiteY51" fmla="*/ 64185 h 3251885"/>
                <a:gd name="connsiteX52" fmla="*/ 3544023 w 5271223"/>
                <a:gd name="connsiteY52" fmla="*/ 26085 h 3251885"/>
                <a:gd name="connsiteX53" fmla="*/ 3620223 w 5271223"/>
                <a:gd name="connsiteY53" fmla="*/ 76885 h 3251885"/>
                <a:gd name="connsiteX54" fmla="*/ 3658323 w 5271223"/>
                <a:gd name="connsiteY54" fmla="*/ 178485 h 3251885"/>
                <a:gd name="connsiteX55" fmla="*/ 3683723 w 5271223"/>
                <a:gd name="connsiteY55" fmla="*/ 216585 h 3251885"/>
                <a:gd name="connsiteX56" fmla="*/ 3696423 w 5271223"/>
                <a:gd name="connsiteY56" fmla="*/ 254685 h 3251885"/>
                <a:gd name="connsiteX57" fmla="*/ 3734523 w 5271223"/>
                <a:gd name="connsiteY57" fmla="*/ 280085 h 3251885"/>
                <a:gd name="connsiteX58" fmla="*/ 3772623 w 5271223"/>
                <a:gd name="connsiteY58" fmla="*/ 318185 h 3251885"/>
                <a:gd name="connsiteX59" fmla="*/ 3848823 w 5271223"/>
                <a:gd name="connsiteY59" fmla="*/ 292785 h 3251885"/>
                <a:gd name="connsiteX60" fmla="*/ 3874223 w 5271223"/>
                <a:gd name="connsiteY60" fmla="*/ 343585 h 3251885"/>
                <a:gd name="connsiteX61" fmla="*/ 3899623 w 5271223"/>
                <a:gd name="connsiteY61" fmla="*/ 407085 h 3251885"/>
                <a:gd name="connsiteX62" fmla="*/ 3912323 w 5271223"/>
                <a:gd name="connsiteY62" fmla="*/ 495985 h 3251885"/>
                <a:gd name="connsiteX63" fmla="*/ 3937723 w 5271223"/>
                <a:gd name="connsiteY63" fmla="*/ 364705 h 3251885"/>
                <a:gd name="connsiteX64" fmla="*/ 3988523 w 5271223"/>
                <a:gd name="connsiteY64" fmla="*/ 432485 h 3251885"/>
                <a:gd name="connsiteX65" fmla="*/ 4013923 w 5271223"/>
                <a:gd name="connsiteY65" fmla="*/ 318185 h 3251885"/>
                <a:gd name="connsiteX66" fmla="*/ 4039323 w 5271223"/>
                <a:gd name="connsiteY66" fmla="*/ 254685 h 3251885"/>
                <a:gd name="connsiteX67" fmla="*/ 4052023 w 5271223"/>
                <a:gd name="connsiteY67" fmla="*/ 165785 h 3251885"/>
                <a:gd name="connsiteX68" fmla="*/ 4064723 w 5271223"/>
                <a:gd name="connsiteY68" fmla="*/ 114985 h 3251885"/>
                <a:gd name="connsiteX69" fmla="*/ 4090123 w 5271223"/>
                <a:gd name="connsiteY69" fmla="*/ 153085 h 3251885"/>
                <a:gd name="connsiteX70" fmla="*/ 4166323 w 5271223"/>
                <a:gd name="connsiteY70" fmla="*/ 191185 h 3251885"/>
                <a:gd name="connsiteX71" fmla="*/ 4255223 w 5271223"/>
                <a:gd name="connsiteY71" fmla="*/ 165785 h 3251885"/>
                <a:gd name="connsiteX72" fmla="*/ 4267923 w 5271223"/>
                <a:gd name="connsiteY72" fmla="*/ 127685 h 3251885"/>
                <a:gd name="connsiteX73" fmla="*/ 4306023 w 5271223"/>
                <a:gd name="connsiteY73" fmla="*/ 102285 h 3251885"/>
                <a:gd name="connsiteX74" fmla="*/ 4344123 w 5271223"/>
                <a:gd name="connsiteY74" fmla="*/ 140385 h 3251885"/>
                <a:gd name="connsiteX75" fmla="*/ 4369523 w 5271223"/>
                <a:gd name="connsiteY75" fmla="*/ 178485 h 3251885"/>
                <a:gd name="connsiteX76" fmla="*/ 4407623 w 5271223"/>
                <a:gd name="connsiteY76" fmla="*/ 102285 h 3251885"/>
                <a:gd name="connsiteX77" fmla="*/ 4445723 w 5271223"/>
                <a:gd name="connsiteY77" fmla="*/ 89585 h 3251885"/>
                <a:gd name="connsiteX78" fmla="*/ 4521923 w 5271223"/>
                <a:gd name="connsiteY78" fmla="*/ 114985 h 3251885"/>
                <a:gd name="connsiteX79" fmla="*/ 4636223 w 5271223"/>
                <a:gd name="connsiteY79" fmla="*/ 127685 h 3251885"/>
                <a:gd name="connsiteX80" fmla="*/ 4661623 w 5271223"/>
                <a:gd name="connsiteY80" fmla="*/ 178485 h 3251885"/>
                <a:gd name="connsiteX81" fmla="*/ 4725123 w 5271223"/>
                <a:gd name="connsiteY81" fmla="*/ 280085 h 3251885"/>
                <a:gd name="connsiteX82" fmla="*/ 4801323 w 5271223"/>
                <a:gd name="connsiteY82" fmla="*/ 267385 h 3251885"/>
                <a:gd name="connsiteX83" fmla="*/ 4839423 w 5271223"/>
                <a:gd name="connsiteY83" fmla="*/ 254685 h 3251885"/>
                <a:gd name="connsiteX84" fmla="*/ 4890223 w 5271223"/>
                <a:gd name="connsiteY84" fmla="*/ 267385 h 3251885"/>
                <a:gd name="connsiteX85" fmla="*/ 5088144 w 5271223"/>
                <a:gd name="connsiteY85" fmla="*/ 292785 h 3251885"/>
                <a:gd name="connsiteX86" fmla="*/ 5064028 w 5271223"/>
                <a:gd name="connsiteY86" fmla="*/ 520908 h 3251885"/>
                <a:gd name="connsiteX87" fmla="*/ 5106123 w 5271223"/>
                <a:gd name="connsiteY87" fmla="*/ 711885 h 3251885"/>
                <a:gd name="connsiteX88" fmla="*/ 5187949 w 5271223"/>
                <a:gd name="connsiteY88" fmla="*/ 683427 h 3251885"/>
                <a:gd name="connsiteX89" fmla="*/ 5245823 w 5271223"/>
                <a:gd name="connsiteY89" fmla="*/ 788085 h 3251885"/>
                <a:gd name="connsiteX90" fmla="*/ 5207723 w 5271223"/>
                <a:gd name="connsiteY90" fmla="*/ 864285 h 3251885"/>
                <a:gd name="connsiteX91" fmla="*/ 5220423 w 5271223"/>
                <a:gd name="connsiteY91" fmla="*/ 940485 h 3251885"/>
                <a:gd name="connsiteX92" fmla="*/ 5233123 w 5271223"/>
                <a:gd name="connsiteY92" fmla="*/ 1194485 h 3251885"/>
                <a:gd name="connsiteX93" fmla="*/ 5207723 w 5271223"/>
                <a:gd name="connsiteY93" fmla="*/ 1270685 h 3251885"/>
                <a:gd name="connsiteX94" fmla="*/ 5195023 w 5271223"/>
                <a:gd name="connsiteY94" fmla="*/ 1359585 h 3251885"/>
                <a:gd name="connsiteX95" fmla="*/ 5245823 w 5271223"/>
                <a:gd name="connsiteY95" fmla="*/ 1435785 h 3251885"/>
                <a:gd name="connsiteX96" fmla="*/ 5271223 w 5271223"/>
                <a:gd name="connsiteY96" fmla="*/ 1473885 h 3251885"/>
                <a:gd name="connsiteX97" fmla="*/ 5258523 w 5271223"/>
                <a:gd name="connsiteY97" fmla="*/ 1715185 h 3251885"/>
                <a:gd name="connsiteX98" fmla="*/ 5245823 w 5271223"/>
                <a:gd name="connsiteY98" fmla="*/ 1753285 h 3251885"/>
                <a:gd name="connsiteX99" fmla="*/ 5207723 w 5271223"/>
                <a:gd name="connsiteY99" fmla="*/ 1778685 h 3251885"/>
                <a:gd name="connsiteX100" fmla="*/ 5195023 w 5271223"/>
                <a:gd name="connsiteY100" fmla="*/ 1816785 h 3251885"/>
                <a:gd name="connsiteX101" fmla="*/ 5233123 w 5271223"/>
                <a:gd name="connsiteY101" fmla="*/ 1905685 h 3251885"/>
                <a:gd name="connsiteX102" fmla="*/ 5220423 w 5271223"/>
                <a:gd name="connsiteY102" fmla="*/ 1994585 h 3251885"/>
                <a:gd name="connsiteX103" fmla="*/ 5195023 w 5271223"/>
                <a:gd name="connsiteY103" fmla="*/ 2070785 h 3251885"/>
                <a:gd name="connsiteX104" fmla="*/ 5195023 w 5271223"/>
                <a:gd name="connsiteY104" fmla="*/ 2350185 h 3251885"/>
                <a:gd name="connsiteX105" fmla="*/ 5169623 w 5271223"/>
                <a:gd name="connsiteY105" fmla="*/ 2426385 h 3251885"/>
                <a:gd name="connsiteX106" fmla="*/ 5220423 w 5271223"/>
                <a:gd name="connsiteY106" fmla="*/ 2477185 h 3251885"/>
                <a:gd name="connsiteX107" fmla="*/ 5258523 w 5271223"/>
                <a:gd name="connsiteY107" fmla="*/ 2502585 h 3251885"/>
                <a:gd name="connsiteX108" fmla="*/ 5245823 w 5271223"/>
                <a:gd name="connsiteY108" fmla="*/ 2566085 h 3251885"/>
                <a:gd name="connsiteX109" fmla="*/ 5220423 w 5271223"/>
                <a:gd name="connsiteY109" fmla="*/ 2642285 h 3251885"/>
                <a:gd name="connsiteX110" fmla="*/ 5233123 w 5271223"/>
                <a:gd name="connsiteY110" fmla="*/ 2769285 h 3251885"/>
                <a:gd name="connsiteX111" fmla="*/ 5195023 w 5271223"/>
                <a:gd name="connsiteY111" fmla="*/ 2794685 h 3251885"/>
                <a:gd name="connsiteX112" fmla="*/ 5182323 w 5271223"/>
                <a:gd name="connsiteY112" fmla="*/ 2832785 h 3251885"/>
                <a:gd name="connsiteX113" fmla="*/ 5169623 w 5271223"/>
                <a:gd name="connsiteY113" fmla="*/ 3035985 h 3251885"/>
                <a:gd name="connsiteX114" fmla="*/ 5118823 w 5271223"/>
                <a:gd name="connsiteY114" fmla="*/ 3061385 h 3251885"/>
                <a:gd name="connsiteX115" fmla="*/ 4941023 w 5271223"/>
                <a:gd name="connsiteY115" fmla="*/ 3074085 h 3251885"/>
                <a:gd name="connsiteX116" fmla="*/ 4877523 w 5271223"/>
                <a:gd name="connsiteY116" fmla="*/ 3035985 h 3251885"/>
                <a:gd name="connsiteX117" fmla="*/ 4839423 w 5271223"/>
                <a:gd name="connsiteY117" fmla="*/ 3061385 h 3251885"/>
                <a:gd name="connsiteX118" fmla="*/ 4775923 w 5271223"/>
                <a:gd name="connsiteY118" fmla="*/ 3074085 h 3251885"/>
                <a:gd name="connsiteX119" fmla="*/ 4712423 w 5271223"/>
                <a:gd name="connsiteY119" fmla="*/ 3112185 h 3251885"/>
                <a:gd name="connsiteX120" fmla="*/ 4648923 w 5271223"/>
                <a:gd name="connsiteY120" fmla="*/ 3226485 h 3251885"/>
                <a:gd name="connsiteX121" fmla="*/ 4598123 w 5271223"/>
                <a:gd name="connsiteY121" fmla="*/ 3213785 h 3251885"/>
                <a:gd name="connsiteX122" fmla="*/ 4509223 w 5271223"/>
                <a:gd name="connsiteY122" fmla="*/ 3175685 h 3251885"/>
                <a:gd name="connsiteX123" fmla="*/ 4445723 w 5271223"/>
                <a:gd name="connsiteY123" fmla="*/ 3188385 h 3251885"/>
                <a:gd name="connsiteX124" fmla="*/ 4394923 w 5271223"/>
                <a:gd name="connsiteY124" fmla="*/ 3150285 h 3251885"/>
                <a:gd name="connsiteX125" fmla="*/ 4356823 w 5271223"/>
                <a:gd name="connsiteY125" fmla="*/ 3124885 h 3251885"/>
                <a:gd name="connsiteX126" fmla="*/ 4280623 w 5271223"/>
                <a:gd name="connsiteY126" fmla="*/ 3137585 h 3251885"/>
                <a:gd name="connsiteX127" fmla="*/ 4267923 w 5271223"/>
                <a:gd name="connsiteY127" fmla="*/ 3099485 h 3251885"/>
                <a:gd name="connsiteX128" fmla="*/ 4191723 w 5271223"/>
                <a:gd name="connsiteY128" fmla="*/ 3112185 h 3251885"/>
                <a:gd name="connsiteX129" fmla="*/ 4153623 w 5271223"/>
                <a:gd name="connsiteY129" fmla="*/ 3137585 h 3251885"/>
                <a:gd name="connsiteX130" fmla="*/ 3963123 w 5271223"/>
                <a:gd name="connsiteY130" fmla="*/ 3112185 h 3251885"/>
                <a:gd name="connsiteX131" fmla="*/ 3899623 w 5271223"/>
                <a:gd name="connsiteY131" fmla="*/ 3086785 h 3251885"/>
                <a:gd name="connsiteX132" fmla="*/ 3861523 w 5271223"/>
                <a:gd name="connsiteY132" fmla="*/ 3061385 h 3251885"/>
                <a:gd name="connsiteX133" fmla="*/ 3823423 w 5271223"/>
                <a:gd name="connsiteY133" fmla="*/ 3074085 h 3251885"/>
                <a:gd name="connsiteX134" fmla="*/ 3569423 w 5271223"/>
                <a:gd name="connsiteY134" fmla="*/ 3099485 h 3251885"/>
                <a:gd name="connsiteX135" fmla="*/ 3518623 w 5271223"/>
                <a:gd name="connsiteY135" fmla="*/ 3112185 h 3251885"/>
                <a:gd name="connsiteX136" fmla="*/ 3442423 w 5271223"/>
                <a:gd name="connsiteY136" fmla="*/ 3074085 h 3251885"/>
                <a:gd name="connsiteX137" fmla="*/ 3328123 w 5271223"/>
                <a:gd name="connsiteY137" fmla="*/ 3086785 h 3251885"/>
                <a:gd name="connsiteX138" fmla="*/ 3277323 w 5271223"/>
                <a:gd name="connsiteY138" fmla="*/ 2972485 h 3251885"/>
                <a:gd name="connsiteX139" fmla="*/ 3251923 w 5271223"/>
                <a:gd name="connsiteY139" fmla="*/ 2896285 h 3251885"/>
                <a:gd name="connsiteX140" fmla="*/ 3239223 w 5271223"/>
                <a:gd name="connsiteY140" fmla="*/ 2934385 h 3251885"/>
                <a:gd name="connsiteX141" fmla="*/ 3226523 w 5271223"/>
                <a:gd name="connsiteY141" fmla="*/ 2985185 h 3251885"/>
                <a:gd name="connsiteX142" fmla="*/ 3175723 w 5271223"/>
                <a:gd name="connsiteY142" fmla="*/ 3175685 h 3251885"/>
                <a:gd name="connsiteX143" fmla="*/ 3112223 w 5271223"/>
                <a:gd name="connsiteY143" fmla="*/ 3162985 h 3251885"/>
                <a:gd name="connsiteX144" fmla="*/ 3023323 w 5271223"/>
                <a:gd name="connsiteY144" fmla="*/ 3099485 h 3251885"/>
                <a:gd name="connsiteX145" fmla="*/ 2985223 w 5271223"/>
                <a:gd name="connsiteY145" fmla="*/ 3086785 h 3251885"/>
                <a:gd name="connsiteX146" fmla="*/ 2921723 w 5271223"/>
                <a:gd name="connsiteY146" fmla="*/ 3099485 h 3251885"/>
                <a:gd name="connsiteX147" fmla="*/ 2896323 w 5271223"/>
                <a:gd name="connsiteY147" fmla="*/ 3137585 h 3251885"/>
                <a:gd name="connsiteX148" fmla="*/ 2820765 w 5271223"/>
                <a:gd name="connsiteY148" fmla="*/ 3168826 h 3251885"/>
                <a:gd name="connsiteX149" fmla="*/ 2756623 w 5271223"/>
                <a:gd name="connsiteY149" fmla="*/ 3162985 h 3251885"/>
                <a:gd name="connsiteX150" fmla="*/ 2693123 w 5271223"/>
                <a:gd name="connsiteY150" fmla="*/ 3137585 h 3251885"/>
                <a:gd name="connsiteX151" fmla="*/ 2591523 w 5271223"/>
                <a:gd name="connsiteY151" fmla="*/ 3099485 h 3251885"/>
                <a:gd name="connsiteX152" fmla="*/ 2553423 w 5271223"/>
                <a:gd name="connsiteY152" fmla="*/ 3074085 h 3251885"/>
                <a:gd name="connsiteX153" fmla="*/ 2312123 w 5271223"/>
                <a:gd name="connsiteY153" fmla="*/ 3061385 h 3251885"/>
                <a:gd name="connsiteX154" fmla="*/ 2172423 w 5271223"/>
                <a:gd name="connsiteY154" fmla="*/ 3086785 h 3251885"/>
                <a:gd name="connsiteX155" fmla="*/ 2147023 w 5271223"/>
                <a:gd name="connsiteY155" fmla="*/ 3124885 h 3251885"/>
                <a:gd name="connsiteX156" fmla="*/ 2096223 w 5271223"/>
                <a:gd name="connsiteY156" fmla="*/ 3150285 h 3251885"/>
                <a:gd name="connsiteX157" fmla="*/ 1943823 w 5271223"/>
                <a:gd name="connsiteY157" fmla="*/ 3175685 h 3251885"/>
                <a:gd name="connsiteX158" fmla="*/ 1918423 w 5271223"/>
                <a:gd name="connsiteY158" fmla="*/ 3213785 h 3251885"/>
                <a:gd name="connsiteX159" fmla="*/ 1880323 w 5271223"/>
                <a:gd name="connsiteY159" fmla="*/ 3188385 h 3251885"/>
                <a:gd name="connsiteX160" fmla="*/ 1816823 w 5271223"/>
                <a:gd name="connsiteY160" fmla="*/ 3162985 h 3251885"/>
                <a:gd name="connsiteX161" fmla="*/ 1639023 w 5271223"/>
                <a:gd name="connsiteY161" fmla="*/ 3112185 h 3251885"/>
                <a:gd name="connsiteX162" fmla="*/ 1435823 w 5271223"/>
                <a:gd name="connsiteY162" fmla="*/ 3099485 h 3251885"/>
                <a:gd name="connsiteX163" fmla="*/ 1346923 w 5271223"/>
                <a:gd name="connsiteY163" fmla="*/ 3074085 h 3251885"/>
                <a:gd name="connsiteX164" fmla="*/ 1283423 w 5271223"/>
                <a:gd name="connsiteY164" fmla="*/ 2997885 h 3251885"/>
                <a:gd name="connsiteX165" fmla="*/ 1207223 w 5271223"/>
                <a:gd name="connsiteY165" fmla="*/ 2985185 h 3251885"/>
                <a:gd name="connsiteX166" fmla="*/ 1169123 w 5271223"/>
                <a:gd name="connsiteY166" fmla="*/ 2997885 h 3251885"/>
                <a:gd name="connsiteX167" fmla="*/ 1118323 w 5271223"/>
                <a:gd name="connsiteY167" fmla="*/ 3010585 h 3251885"/>
                <a:gd name="connsiteX168" fmla="*/ 1054823 w 5271223"/>
                <a:gd name="connsiteY168" fmla="*/ 3099485 h 3251885"/>
                <a:gd name="connsiteX169" fmla="*/ 1042123 w 5271223"/>
                <a:gd name="connsiteY169" fmla="*/ 3162985 h 3251885"/>
                <a:gd name="connsiteX170" fmla="*/ 1016723 w 5271223"/>
                <a:gd name="connsiteY170" fmla="*/ 3201085 h 3251885"/>
                <a:gd name="connsiteX171" fmla="*/ 991323 w 5271223"/>
                <a:gd name="connsiteY171" fmla="*/ 3251885 h 3251885"/>
                <a:gd name="connsiteX172" fmla="*/ 965923 w 5271223"/>
                <a:gd name="connsiteY172" fmla="*/ 3201085 h 3251885"/>
                <a:gd name="connsiteX173" fmla="*/ 915123 w 5271223"/>
                <a:gd name="connsiteY173" fmla="*/ 3023285 h 3251885"/>
                <a:gd name="connsiteX174" fmla="*/ 877023 w 5271223"/>
                <a:gd name="connsiteY174" fmla="*/ 3048685 h 3251885"/>
                <a:gd name="connsiteX175" fmla="*/ 711923 w 5271223"/>
                <a:gd name="connsiteY175" fmla="*/ 3048685 h 3251885"/>
                <a:gd name="connsiteX176" fmla="*/ 648423 w 5271223"/>
                <a:gd name="connsiteY176" fmla="*/ 3061385 h 3251885"/>
                <a:gd name="connsiteX177" fmla="*/ 623023 w 5271223"/>
                <a:gd name="connsiteY177" fmla="*/ 3099485 h 3251885"/>
                <a:gd name="connsiteX178" fmla="*/ 584923 w 5271223"/>
                <a:gd name="connsiteY178" fmla="*/ 3074085 h 3251885"/>
                <a:gd name="connsiteX179" fmla="*/ 483323 w 5271223"/>
                <a:gd name="connsiteY179" fmla="*/ 3023285 h 3251885"/>
                <a:gd name="connsiteX180" fmla="*/ 394423 w 5271223"/>
                <a:gd name="connsiteY180" fmla="*/ 2972485 h 3251885"/>
                <a:gd name="connsiteX181" fmla="*/ 330923 w 5271223"/>
                <a:gd name="connsiteY181" fmla="*/ 3035985 h 3251885"/>
                <a:gd name="connsiteX182" fmla="*/ 292823 w 5271223"/>
                <a:gd name="connsiteY182" fmla="*/ 3048685 h 3251885"/>
                <a:gd name="connsiteX183" fmla="*/ 178523 w 5271223"/>
                <a:gd name="connsiteY183" fmla="*/ 3048685 h 3251885"/>
                <a:gd name="connsiteX184" fmla="*/ 153123 w 5271223"/>
                <a:gd name="connsiteY184" fmla="*/ 3086785 h 3251885"/>
                <a:gd name="connsiteX185" fmla="*/ 127723 w 5271223"/>
                <a:gd name="connsiteY185" fmla="*/ 3048685 h 3251885"/>
                <a:gd name="connsiteX186" fmla="*/ 127723 w 5271223"/>
                <a:gd name="connsiteY186" fmla="*/ 2858185 h 3251885"/>
                <a:gd name="connsiteX187" fmla="*/ 191223 w 5271223"/>
                <a:gd name="connsiteY187" fmla="*/ 2820085 h 3251885"/>
                <a:gd name="connsiteX188" fmla="*/ 242023 w 5271223"/>
                <a:gd name="connsiteY188" fmla="*/ 2807385 h 3251885"/>
                <a:gd name="connsiteX189" fmla="*/ 280123 w 5271223"/>
                <a:gd name="connsiteY189" fmla="*/ 2794685 h 3251885"/>
                <a:gd name="connsiteX190" fmla="*/ 305523 w 5271223"/>
                <a:gd name="connsiteY190" fmla="*/ 2756585 h 3251885"/>
                <a:gd name="connsiteX191" fmla="*/ 267423 w 5271223"/>
                <a:gd name="connsiteY191" fmla="*/ 2743885 h 3251885"/>
                <a:gd name="connsiteX192" fmla="*/ 242023 w 5271223"/>
                <a:gd name="connsiteY192" fmla="*/ 2705785 h 3251885"/>
                <a:gd name="connsiteX193" fmla="*/ 203923 w 5271223"/>
                <a:gd name="connsiteY193" fmla="*/ 2680385 h 3251885"/>
                <a:gd name="connsiteX194" fmla="*/ 165823 w 5271223"/>
                <a:gd name="connsiteY194" fmla="*/ 2642285 h 3251885"/>
                <a:gd name="connsiteX195" fmla="*/ 89623 w 5271223"/>
                <a:gd name="connsiteY195" fmla="*/ 2591485 h 3251885"/>
                <a:gd name="connsiteX196" fmla="*/ 115023 w 5271223"/>
                <a:gd name="connsiteY196" fmla="*/ 2553385 h 3251885"/>
                <a:gd name="connsiteX197" fmla="*/ 153123 w 5271223"/>
                <a:gd name="connsiteY197" fmla="*/ 2464485 h 3251885"/>
                <a:gd name="connsiteX198" fmla="*/ 127723 w 5271223"/>
                <a:gd name="connsiteY198" fmla="*/ 2261285 h 3251885"/>
                <a:gd name="connsiteX199" fmla="*/ 64223 w 5271223"/>
                <a:gd name="connsiteY199" fmla="*/ 2248585 h 3251885"/>
                <a:gd name="connsiteX200" fmla="*/ 51523 w 5271223"/>
                <a:gd name="connsiteY200" fmla="*/ 2210485 h 3251885"/>
                <a:gd name="connsiteX201" fmla="*/ 127723 w 5271223"/>
                <a:gd name="connsiteY201" fmla="*/ 2134285 h 3251885"/>
                <a:gd name="connsiteX202" fmla="*/ 153123 w 5271223"/>
                <a:gd name="connsiteY202" fmla="*/ 2096185 h 3251885"/>
                <a:gd name="connsiteX203" fmla="*/ 140423 w 5271223"/>
                <a:gd name="connsiteY203" fmla="*/ 1981885 h 3251885"/>
                <a:gd name="connsiteX204" fmla="*/ 102323 w 5271223"/>
                <a:gd name="connsiteY204" fmla="*/ 1931085 h 3251885"/>
                <a:gd name="connsiteX205" fmla="*/ 89623 w 5271223"/>
                <a:gd name="connsiteY205" fmla="*/ 1892985 h 3251885"/>
                <a:gd name="connsiteX206" fmla="*/ 102323 w 5271223"/>
                <a:gd name="connsiteY206" fmla="*/ 1727885 h 3251885"/>
                <a:gd name="connsiteX207" fmla="*/ 127723 w 5271223"/>
                <a:gd name="connsiteY207" fmla="*/ 1689785 h 3251885"/>
                <a:gd name="connsiteX208" fmla="*/ 140423 w 5271223"/>
                <a:gd name="connsiteY208" fmla="*/ 1588185 h 3251885"/>
                <a:gd name="connsiteX209" fmla="*/ 191223 w 5271223"/>
                <a:gd name="connsiteY209" fmla="*/ 1575485 h 3251885"/>
                <a:gd name="connsiteX210" fmla="*/ 141806 w 5271223"/>
                <a:gd name="connsiteY210" fmla="*/ 1495288 h 3251885"/>
                <a:gd name="connsiteX211" fmla="*/ 180521 w 5271223"/>
                <a:gd name="connsiteY211" fmla="*/ 1431711 h 3251885"/>
                <a:gd name="connsiteX212" fmla="*/ 112311 w 5271223"/>
                <a:gd name="connsiteY212" fmla="*/ 1341044 h 3251885"/>
                <a:gd name="connsiteX213" fmla="*/ 167179 w 5271223"/>
                <a:gd name="connsiteY213" fmla="*/ 1298870 h 3251885"/>
                <a:gd name="connsiteX214" fmla="*/ 100326 w 5271223"/>
                <a:gd name="connsiteY214" fmla="*/ 1230548 h 3251885"/>
                <a:gd name="connsiteX215" fmla="*/ 161186 w 5271223"/>
                <a:gd name="connsiteY215" fmla="*/ 1180766 h 3251885"/>
                <a:gd name="connsiteX216" fmla="*/ 208560 w 5271223"/>
                <a:gd name="connsiteY216" fmla="*/ 1112444 h 3251885"/>
                <a:gd name="connsiteX217" fmla="*/ 242023 w 5271223"/>
                <a:gd name="connsiteY217" fmla="*/ 1080185 h 3251885"/>
                <a:gd name="connsiteX218" fmla="*/ 229323 w 5271223"/>
                <a:gd name="connsiteY218" fmla="*/ 1003985 h 3251885"/>
                <a:gd name="connsiteX219" fmla="*/ 130435 w 5271223"/>
                <a:gd name="connsiteY219" fmla="*/ 945037 h 3251885"/>
                <a:gd name="connsiteX220" fmla="*/ 70930 w 5271223"/>
                <a:gd name="connsiteY220" fmla="*/ 889414 h 3251885"/>
                <a:gd name="connsiteX221" fmla="*/ 11425 w 5271223"/>
                <a:gd name="connsiteY221" fmla="*/ 847511 h 3251885"/>
                <a:gd name="connsiteX222" fmla="*/ 64223 w 5271223"/>
                <a:gd name="connsiteY222" fmla="*/ 813485 h 3251885"/>
                <a:gd name="connsiteX223" fmla="*/ 153123 w 5271223"/>
                <a:gd name="connsiteY223" fmla="*/ 800785 h 3251885"/>
                <a:gd name="connsiteX224" fmla="*/ 191223 w 5271223"/>
                <a:gd name="connsiteY224" fmla="*/ 788085 h 3251885"/>
                <a:gd name="connsiteX225" fmla="*/ 199784 w 5271223"/>
                <a:gd name="connsiteY225" fmla="*/ 754059 h 3251885"/>
                <a:gd name="connsiteX226" fmla="*/ 247302 w 5271223"/>
                <a:gd name="connsiteY226" fmla="*/ 749237 h 3251885"/>
                <a:gd name="connsiteX227" fmla="*/ 225255 w 5271223"/>
                <a:gd name="connsiteY227" fmla="*/ 717996 h 3251885"/>
                <a:gd name="connsiteX228" fmla="*/ 167106 w 5271223"/>
                <a:gd name="connsiteY228" fmla="*/ 687774 h 3251885"/>
                <a:gd name="connsiteX229" fmla="*/ 108958 w 5271223"/>
                <a:gd name="connsiteY229" fmla="*/ 628078 h 3251885"/>
                <a:gd name="connsiteX230" fmla="*/ 153123 w 5271223"/>
                <a:gd name="connsiteY230" fmla="*/ 584885 h 3251885"/>
                <a:gd name="connsiteX231" fmla="*/ 165823 w 5271223"/>
                <a:gd name="connsiteY231" fmla="*/ 546785 h 3251885"/>
                <a:gd name="connsiteX232" fmla="*/ 115665 w 5271223"/>
                <a:gd name="connsiteY232" fmla="*/ 504611 h 3251885"/>
                <a:gd name="connsiteX233" fmla="*/ 79563 w 5271223"/>
                <a:gd name="connsiteY233" fmla="*/ 432215 h 3251885"/>
                <a:gd name="connsiteX234" fmla="*/ 119019 w 5271223"/>
                <a:gd name="connsiteY234" fmla="*/ 386237 h 3251885"/>
                <a:gd name="connsiteX235" fmla="*/ 78921 w 5271223"/>
                <a:gd name="connsiteY235" fmla="*/ 335436 h 3251885"/>
                <a:gd name="connsiteX236" fmla="*/ 108388 w 5271223"/>
                <a:gd name="connsiteY236" fmla="*/ 304196 h 3251885"/>
                <a:gd name="connsiteX237" fmla="*/ 70288 w 5271223"/>
                <a:gd name="connsiteY237" fmla="*/ 261274 h 3251885"/>
                <a:gd name="connsiteX238" fmla="*/ 62316 w 5271223"/>
                <a:gd name="connsiteY238" fmla="*/ 209842 h 3251885"/>
                <a:gd name="connsiteX239" fmla="*/ 47600 w 5271223"/>
                <a:gd name="connsiteY239" fmla="*/ 165785 h 3251885"/>
                <a:gd name="connsiteX240" fmla="*/ 49597 w 5271223"/>
                <a:gd name="connsiteY240" fmla="*/ 151048 h 3251885"/>
                <a:gd name="connsiteX241" fmla="*/ 2079 w 5271223"/>
                <a:gd name="connsiteY241" fmla="*/ 109144 h 3251885"/>
                <a:gd name="connsiteX242" fmla="*/ 64223 w 5271223"/>
                <a:gd name="connsiteY242" fmla="*/ 102285 h 3251885"/>
                <a:gd name="connsiteX243" fmla="*/ 78992 w 5271223"/>
                <a:gd name="connsiteY243" fmla="*/ 69007 h 3251885"/>
                <a:gd name="connsiteX0" fmla="*/ 78992 w 5271223"/>
                <a:gd name="connsiteY0" fmla="*/ 69007 h 3251885"/>
                <a:gd name="connsiteX1" fmla="*/ 100397 w 5271223"/>
                <a:gd name="connsiteY1" fmla="*/ 121573 h 3251885"/>
                <a:gd name="connsiteX2" fmla="*/ 149128 w 5271223"/>
                <a:gd name="connsiteY2" fmla="*/ 94678 h 3251885"/>
                <a:gd name="connsiteX3" fmla="*/ 208632 w 5271223"/>
                <a:gd name="connsiteY3" fmla="*/ 122863 h 3251885"/>
                <a:gd name="connsiteX4" fmla="*/ 239384 w 5271223"/>
                <a:gd name="connsiteY4" fmla="*/ 78922 h 3251885"/>
                <a:gd name="connsiteX5" fmla="*/ 327642 w 5271223"/>
                <a:gd name="connsiteY5" fmla="*/ 138619 h 3251885"/>
                <a:gd name="connsiteX6" fmla="*/ 432523 w 5271223"/>
                <a:gd name="connsiteY6" fmla="*/ 140385 h 3251885"/>
                <a:gd name="connsiteX7" fmla="*/ 483323 w 5271223"/>
                <a:gd name="connsiteY7" fmla="*/ 153085 h 3251885"/>
                <a:gd name="connsiteX8" fmla="*/ 559523 w 5271223"/>
                <a:gd name="connsiteY8" fmla="*/ 127685 h 3251885"/>
                <a:gd name="connsiteX9" fmla="*/ 648423 w 5271223"/>
                <a:gd name="connsiteY9" fmla="*/ 114985 h 3251885"/>
                <a:gd name="connsiteX10" fmla="*/ 737323 w 5271223"/>
                <a:gd name="connsiteY10" fmla="*/ 102285 h 3251885"/>
                <a:gd name="connsiteX11" fmla="*/ 851623 w 5271223"/>
                <a:gd name="connsiteY11" fmla="*/ 114985 h 3251885"/>
                <a:gd name="connsiteX12" fmla="*/ 902423 w 5271223"/>
                <a:gd name="connsiteY12" fmla="*/ 191185 h 3251885"/>
                <a:gd name="connsiteX13" fmla="*/ 940523 w 5271223"/>
                <a:gd name="connsiteY13" fmla="*/ 241985 h 3251885"/>
                <a:gd name="connsiteX14" fmla="*/ 978623 w 5271223"/>
                <a:gd name="connsiteY14" fmla="*/ 114985 h 3251885"/>
                <a:gd name="connsiteX15" fmla="*/ 1004023 w 5271223"/>
                <a:gd name="connsiteY15" fmla="*/ 38785 h 3251885"/>
                <a:gd name="connsiteX16" fmla="*/ 1052825 w 5271223"/>
                <a:gd name="connsiteY16" fmla="*/ 26833 h 3251885"/>
                <a:gd name="connsiteX17" fmla="*/ 1105623 w 5271223"/>
                <a:gd name="connsiteY17" fmla="*/ 13385 h 3251885"/>
                <a:gd name="connsiteX18" fmla="*/ 1232623 w 5271223"/>
                <a:gd name="connsiteY18" fmla="*/ 127685 h 3251885"/>
                <a:gd name="connsiteX19" fmla="*/ 1359623 w 5271223"/>
                <a:gd name="connsiteY19" fmla="*/ 114985 h 3251885"/>
                <a:gd name="connsiteX20" fmla="*/ 1397723 w 5271223"/>
                <a:gd name="connsiteY20" fmla="*/ 89585 h 3251885"/>
                <a:gd name="connsiteX21" fmla="*/ 1537423 w 5271223"/>
                <a:gd name="connsiteY21" fmla="*/ 102285 h 3251885"/>
                <a:gd name="connsiteX22" fmla="*/ 1550123 w 5271223"/>
                <a:gd name="connsiteY22" fmla="*/ 64185 h 3251885"/>
                <a:gd name="connsiteX23" fmla="*/ 1600923 w 5271223"/>
                <a:gd name="connsiteY23" fmla="*/ 140385 h 3251885"/>
                <a:gd name="connsiteX24" fmla="*/ 1651723 w 5271223"/>
                <a:gd name="connsiteY24" fmla="*/ 153085 h 3251885"/>
                <a:gd name="connsiteX25" fmla="*/ 1702523 w 5271223"/>
                <a:gd name="connsiteY25" fmla="*/ 114985 h 3251885"/>
                <a:gd name="connsiteX26" fmla="*/ 1753323 w 5271223"/>
                <a:gd name="connsiteY26" fmla="*/ 64185 h 3251885"/>
                <a:gd name="connsiteX27" fmla="*/ 1867623 w 5271223"/>
                <a:gd name="connsiteY27" fmla="*/ 76885 h 3251885"/>
                <a:gd name="connsiteX28" fmla="*/ 1893023 w 5271223"/>
                <a:gd name="connsiteY28" fmla="*/ 127685 h 3251885"/>
                <a:gd name="connsiteX29" fmla="*/ 1956523 w 5271223"/>
                <a:gd name="connsiteY29" fmla="*/ 140385 h 3251885"/>
                <a:gd name="connsiteX30" fmla="*/ 2045423 w 5271223"/>
                <a:gd name="connsiteY30" fmla="*/ 102285 h 3251885"/>
                <a:gd name="connsiteX31" fmla="*/ 2121623 w 5271223"/>
                <a:gd name="connsiteY31" fmla="*/ 89585 h 3251885"/>
                <a:gd name="connsiteX32" fmla="*/ 2274023 w 5271223"/>
                <a:gd name="connsiteY32" fmla="*/ 26085 h 3251885"/>
                <a:gd name="connsiteX33" fmla="*/ 2312123 w 5271223"/>
                <a:gd name="connsiteY33" fmla="*/ 13385 h 3251885"/>
                <a:gd name="connsiteX34" fmla="*/ 2362923 w 5271223"/>
                <a:gd name="connsiteY34" fmla="*/ 89585 h 3251885"/>
                <a:gd name="connsiteX35" fmla="*/ 2477223 w 5271223"/>
                <a:gd name="connsiteY35" fmla="*/ 76885 h 3251885"/>
                <a:gd name="connsiteX36" fmla="*/ 2553423 w 5271223"/>
                <a:gd name="connsiteY36" fmla="*/ 26085 h 3251885"/>
                <a:gd name="connsiteX37" fmla="*/ 2667723 w 5271223"/>
                <a:gd name="connsiteY37" fmla="*/ 13385 h 3251885"/>
                <a:gd name="connsiteX38" fmla="*/ 2705823 w 5271223"/>
                <a:gd name="connsiteY38" fmla="*/ 685 h 3251885"/>
                <a:gd name="connsiteX39" fmla="*/ 2794723 w 5271223"/>
                <a:gd name="connsiteY39" fmla="*/ 76885 h 3251885"/>
                <a:gd name="connsiteX40" fmla="*/ 2883623 w 5271223"/>
                <a:gd name="connsiteY40" fmla="*/ 51485 h 3251885"/>
                <a:gd name="connsiteX41" fmla="*/ 2921723 w 5271223"/>
                <a:gd name="connsiteY41" fmla="*/ 64185 h 3251885"/>
                <a:gd name="connsiteX42" fmla="*/ 2959823 w 5271223"/>
                <a:gd name="connsiteY42" fmla="*/ 51485 h 3251885"/>
                <a:gd name="connsiteX43" fmla="*/ 2997923 w 5271223"/>
                <a:gd name="connsiteY43" fmla="*/ 26085 h 3251885"/>
                <a:gd name="connsiteX44" fmla="*/ 3036023 w 5271223"/>
                <a:gd name="connsiteY44" fmla="*/ 76885 h 3251885"/>
                <a:gd name="connsiteX45" fmla="*/ 3074123 w 5271223"/>
                <a:gd name="connsiteY45" fmla="*/ 102285 h 3251885"/>
                <a:gd name="connsiteX46" fmla="*/ 3150323 w 5271223"/>
                <a:gd name="connsiteY46" fmla="*/ 127685 h 3251885"/>
                <a:gd name="connsiteX47" fmla="*/ 3201123 w 5271223"/>
                <a:gd name="connsiteY47" fmla="*/ 102285 h 3251885"/>
                <a:gd name="connsiteX48" fmla="*/ 3315423 w 5271223"/>
                <a:gd name="connsiteY48" fmla="*/ 127685 h 3251885"/>
                <a:gd name="connsiteX49" fmla="*/ 3442423 w 5271223"/>
                <a:gd name="connsiteY49" fmla="*/ 114985 h 3251885"/>
                <a:gd name="connsiteX50" fmla="*/ 3493223 w 5271223"/>
                <a:gd name="connsiteY50" fmla="*/ 102285 h 3251885"/>
                <a:gd name="connsiteX51" fmla="*/ 3531323 w 5271223"/>
                <a:gd name="connsiteY51" fmla="*/ 64185 h 3251885"/>
                <a:gd name="connsiteX52" fmla="*/ 3544023 w 5271223"/>
                <a:gd name="connsiteY52" fmla="*/ 26085 h 3251885"/>
                <a:gd name="connsiteX53" fmla="*/ 3620223 w 5271223"/>
                <a:gd name="connsiteY53" fmla="*/ 76885 h 3251885"/>
                <a:gd name="connsiteX54" fmla="*/ 3658323 w 5271223"/>
                <a:gd name="connsiteY54" fmla="*/ 178485 h 3251885"/>
                <a:gd name="connsiteX55" fmla="*/ 3683723 w 5271223"/>
                <a:gd name="connsiteY55" fmla="*/ 216585 h 3251885"/>
                <a:gd name="connsiteX56" fmla="*/ 3696423 w 5271223"/>
                <a:gd name="connsiteY56" fmla="*/ 254685 h 3251885"/>
                <a:gd name="connsiteX57" fmla="*/ 3734523 w 5271223"/>
                <a:gd name="connsiteY57" fmla="*/ 280085 h 3251885"/>
                <a:gd name="connsiteX58" fmla="*/ 3772623 w 5271223"/>
                <a:gd name="connsiteY58" fmla="*/ 318185 h 3251885"/>
                <a:gd name="connsiteX59" fmla="*/ 3848823 w 5271223"/>
                <a:gd name="connsiteY59" fmla="*/ 292785 h 3251885"/>
                <a:gd name="connsiteX60" fmla="*/ 3874223 w 5271223"/>
                <a:gd name="connsiteY60" fmla="*/ 343585 h 3251885"/>
                <a:gd name="connsiteX61" fmla="*/ 3899623 w 5271223"/>
                <a:gd name="connsiteY61" fmla="*/ 407085 h 3251885"/>
                <a:gd name="connsiteX62" fmla="*/ 3912323 w 5271223"/>
                <a:gd name="connsiteY62" fmla="*/ 495985 h 3251885"/>
                <a:gd name="connsiteX63" fmla="*/ 3937723 w 5271223"/>
                <a:gd name="connsiteY63" fmla="*/ 364705 h 3251885"/>
                <a:gd name="connsiteX64" fmla="*/ 3988523 w 5271223"/>
                <a:gd name="connsiteY64" fmla="*/ 432485 h 3251885"/>
                <a:gd name="connsiteX65" fmla="*/ 4013923 w 5271223"/>
                <a:gd name="connsiteY65" fmla="*/ 318185 h 3251885"/>
                <a:gd name="connsiteX66" fmla="*/ 4039323 w 5271223"/>
                <a:gd name="connsiteY66" fmla="*/ 254685 h 3251885"/>
                <a:gd name="connsiteX67" fmla="*/ 4052023 w 5271223"/>
                <a:gd name="connsiteY67" fmla="*/ 165785 h 3251885"/>
                <a:gd name="connsiteX68" fmla="*/ 4064723 w 5271223"/>
                <a:gd name="connsiteY68" fmla="*/ 114985 h 3251885"/>
                <a:gd name="connsiteX69" fmla="*/ 4090123 w 5271223"/>
                <a:gd name="connsiteY69" fmla="*/ 153085 h 3251885"/>
                <a:gd name="connsiteX70" fmla="*/ 4166323 w 5271223"/>
                <a:gd name="connsiteY70" fmla="*/ 191185 h 3251885"/>
                <a:gd name="connsiteX71" fmla="*/ 4255223 w 5271223"/>
                <a:gd name="connsiteY71" fmla="*/ 165785 h 3251885"/>
                <a:gd name="connsiteX72" fmla="*/ 4267923 w 5271223"/>
                <a:gd name="connsiteY72" fmla="*/ 127685 h 3251885"/>
                <a:gd name="connsiteX73" fmla="*/ 4306023 w 5271223"/>
                <a:gd name="connsiteY73" fmla="*/ 102285 h 3251885"/>
                <a:gd name="connsiteX74" fmla="*/ 4344123 w 5271223"/>
                <a:gd name="connsiteY74" fmla="*/ 140385 h 3251885"/>
                <a:gd name="connsiteX75" fmla="*/ 4369523 w 5271223"/>
                <a:gd name="connsiteY75" fmla="*/ 178485 h 3251885"/>
                <a:gd name="connsiteX76" fmla="*/ 4407623 w 5271223"/>
                <a:gd name="connsiteY76" fmla="*/ 102285 h 3251885"/>
                <a:gd name="connsiteX77" fmla="*/ 4445723 w 5271223"/>
                <a:gd name="connsiteY77" fmla="*/ 89585 h 3251885"/>
                <a:gd name="connsiteX78" fmla="*/ 4521923 w 5271223"/>
                <a:gd name="connsiteY78" fmla="*/ 114985 h 3251885"/>
                <a:gd name="connsiteX79" fmla="*/ 4636223 w 5271223"/>
                <a:gd name="connsiteY79" fmla="*/ 127685 h 3251885"/>
                <a:gd name="connsiteX80" fmla="*/ 4661623 w 5271223"/>
                <a:gd name="connsiteY80" fmla="*/ 178485 h 3251885"/>
                <a:gd name="connsiteX81" fmla="*/ 4725123 w 5271223"/>
                <a:gd name="connsiteY81" fmla="*/ 280085 h 3251885"/>
                <a:gd name="connsiteX82" fmla="*/ 4801323 w 5271223"/>
                <a:gd name="connsiteY82" fmla="*/ 267385 h 3251885"/>
                <a:gd name="connsiteX83" fmla="*/ 4839423 w 5271223"/>
                <a:gd name="connsiteY83" fmla="*/ 254685 h 3251885"/>
                <a:gd name="connsiteX84" fmla="*/ 4890223 w 5271223"/>
                <a:gd name="connsiteY84" fmla="*/ 267385 h 3251885"/>
                <a:gd name="connsiteX85" fmla="*/ 5088144 w 5271223"/>
                <a:gd name="connsiteY85" fmla="*/ 292785 h 3251885"/>
                <a:gd name="connsiteX86" fmla="*/ 5064028 w 5271223"/>
                <a:gd name="connsiteY86" fmla="*/ 520908 h 3251885"/>
                <a:gd name="connsiteX87" fmla="*/ 5143582 w 5271223"/>
                <a:gd name="connsiteY87" fmla="*/ 548345 h 3251885"/>
                <a:gd name="connsiteX88" fmla="*/ 5187949 w 5271223"/>
                <a:gd name="connsiteY88" fmla="*/ 683427 h 3251885"/>
                <a:gd name="connsiteX89" fmla="*/ 5245823 w 5271223"/>
                <a:gd name="connsiteY89" fmla="*/ 788085 h 3251885"/>
                <a:gd name="connsiteX90" fmla="*/ 5207723 w 5271223"/>
                <a:gd name="connsiteY90" fmla="*/ 864285 h 3251885"/>
                <a:gd name="connsiteX91" fmla="*/ 5220423 w 5271223"/>
                <a:gd name="connsiteY91" fmla="*/ 940485 h 3251885"/>
                <a:gd name="connsiteX92" fmla="*/ 5233123 w 5271223"/>
                <a:gd name="connsiteY92" fmla="*/ 1194485 h 3251885"/>
                <a:gd name="connsiteX93" fmla="*/ 5207723 w 5271223"/>
                <a:gd name="connsiteY93" fmla="*/ 1270685 h 3251885"/>
                <a:gd name="connsiteX94" fmla="*/ 5195023 w 5271223"/>
                <a:gd name="connsiteY94" fmla="*/ 1359585 h 3251885"/>
                <a:gd name="connsiteX95" fmla="*/ 5245823 w 5271223"/>
                <a:gd name="connsiteY95" fmla="*/ 1435785 h 3251885"/>
                <a:gd name="connsiteX96" fmla="*/ 5271223 w 5271223"/>
                <a:gd name="connsiteY96" fmla="*/ 1473885 h 3251885"/>
                <a:gd name="connsiteX97" fmla="*/ 5258523 w 5271223"/>
                <a:gd name="connsiteY97" fmla="*/ 1715185 h 3251885"/>
                <a:gd name="connsiteX98" fmla="*/ 5245823 w 5271223"/>
                <a:gd name="connsiteY98" fmla="*/ 1753285 h 3251885"/>
                <a:gd name="connsiteX99" fmla="*/ 5207723 w 5271223"/>
                <a:gd name="connsiteY99" fmla="*/ 1778685 h 3251885"/>
                <a:gd name="connsiteX100" fmla="*/ 5195023 w 5271223"/>
                <a:gd name="connsiteY100" fmla="*/ 1816785 h 3251885"/>
                <a:gd name="connsiteX101" fmla="*/ 5233123 w 5271223"/>
                <a:gd name="connsiteY101" fmla="*/ 1905685 h 3251885"/>
                <a:gd name="connsiteX102" fmla="*/ 5220423 w 5271223"/>
                <a:gd name="connsiteY102" fmla="*/ 1994585 h 3251885"/>
                <a:gd name="connsiteX103" fmla="*/ 5195023 w 5271223"/>
                <a:gd name="connsiteY103" fmla="*/ 2070785 h 3251885"/>
                <a:gd name="connsiteX104" fmla="*/ 5195023 w 5271223"/>
                <a:gd name="connsiteY104" fmla="*/ 2350185 h 3251885"/>
                <a:gd name="connsiteX105" fmla="*/ 5169623 w 5271223"/>
                <a:gd name="connsiteY105" fmla="*/ 2426385 h 3251885"/>
                <a:gd name="connsiteX106" fmla="*/ 5220423 w 5271223"/>
                <a:gd name="connsiteY106" fmla="*/ 2477185 h 3251885"/>
                <a:gd name="connsiteX107" fmla="*/ 5258523 w 5271223"/>
                <a:gd name="connsiteY107" fmla="*/ 2502585 h 3251885"/>
                <a:gd name="connsiteX108" fmla="*/ 5245823 w 5271223"/>
                <a:gd name="connsiteY108" fmla="*/ 2566085 h 3251885"/>
                <a:gd name="connsiteX109" fmla="*/ 5220423 w 5271223"/>
                <a:gd name="connsiteY109" fmla="*/ 2642285 h 3251885"/>
                <a:gd name="connsiteX110" fmla="*/ 5233123 w 5271223"/>
                <a:gd name="connsiteY110" fmla="*/ 2769285 h 3251885"/>
                <a:gd name="connsiteX111" fmla="*/ 5195023 w 5271223"/>
                <a:gd name="connsiteY111" fmla="*/ 2794685 h 3251885"/>
                <a:gd name="connsiteX112" fmla="*/ 5182323 w 5271223"/>
                <a:gd name="connsiteY112" fmla="*/ 2832785 h 3251885"/>
                <a:gd name="connsiteX113" fmla="*/ 5169623 w 5271223"/>
                <a:gd name="connsiteY113" fmla="*/ 3035985 h 3251885"/>
                <a:gd name="connsiteX114" fmla="*/ 5118823 w 5271223"/>
                <a:gd name="connsiteY114" fmla="*/ 3061385 h 3251885"/>
                <a:gd name="connsiteX115" fmla="*/ 4941023 w 5271223"/>
                <a:gd name="connsiteY115" fmla="*/ 3074085 h 3251885"/>
                <a:gd name="connsiteX116" fmla="*/ 4877523 w 5271223"/>
                <a:gd name="connsiteY116" fmla="*/ 3035985 h 3251885"/>
                <a:gd name="connsiteX117" fmla="*/ 4839423 w 5271223"/>
                <a:gd name="connsiteY117" fmla="*/ 3061385 h 3251885"/>
                <a:gd name="connsiteX118" fmla="*/ 4775923 w 5271223"/>
                <a:gd name="connsiteY118" fmla="*/ 3074085 h 3251885"/>
                <a:gd name="connsiteX119" fmla="*/ 4712423 w 5271223"/>
                <a:gd name="connsiteY119" fmla="*/ 3112185 h 3251885"/>
                <a:gd name="connsiteX120" fmla="*/ 4648923 w 5271223"/>
                <a:gd name="connsiteY120" fmla="*/ 3226485 h 3251885"/>
                <a:gd name="connsiteX121" fmla="*/ 4598123 w 5271223"/>
                <a:gd name="connsiteY121" fmla="*/ 3213785 h 3251885"/>
                <a:gd name="connsiteX122" fmla="*/ 4509223 w 5271223"/>
                <a:gd name="connsiteY122" fmla="*/ 3175685 h 3251885"/>
                <a:gd name="connsiteX123" fmla="*/ 4445723 w 5271223"/>
                <a:gd name="connsiteY123" fmla="*/ 3188385 h 3251885"/>
                <a:gd name="connsiteX124" fmla="*/ 4394923 w 5271223"/>
                <a:gd name="connsiteY124" fmla="*/ 3150285 h 3251885"/>
                <a:gd name="connsiteX125" fmla="*/ 4356823 w 5271223"/>
                <a:gd name="connsiteY125" fmla="*/ 3124885 h 3251885"/>
                <a:gd name="connsiteX126" fmla="*/ 4280623 w 5271223"/>
                <a:gd name="connsiteY126" fmla="*/ 3137585 h 3251885"/>
                <a:gd name="connsiteX127" fmla="*/ 4267923 w 5271223"/>
                <a:gd name="connsiteY127" fmla="*/ 3099485 h 3251885"/>
                <a:gd name="connsiteX128" fmla="*/ 4191723 w 5271223"/>
                <a:gd name="connsiteY128" fmla="*/ 3112185 h 3251885"/>
                <a:gd name="connsiteX129" fmla="*/ 4153623 w 5271223"/>
                <a:gd name="connsiteY129" fmla="*/ 3137585 h 3251885"/>
                <a:gd name="connsiteX130" fmla="*/ 3963123 w 5271223"/>
                <a:gd name="connsiteY130" fmla="*/ 3112185 h 3251885"/>
                <a:gd name="connsiteX131" fmla="*/ 3899623 w 5271223"/>
                <a:gd name="connsiteY131" fmla="*/ 3086785 h 3251885"/>
                <a:gd name="connsiteX132" fmla="*/ 3861523 w 5271223"/>
                <a:gd name="connsiteY132" fmla="*/ 3061385 h 3251885"/>
                <a:gd name="connsiteX133" fmla="*/ 3823423 w 5271223"/>
                <a:gd name="connsiteY133" fmla="*/ 3074085 h 3251885"/>
                <a:gd name="connsiteX134" fmla="*/ 3569423 w 5271223"/>
                <a:gd name="connsiteY134" fmla="*/ 3099485 h 3251885"/>
                <a:gd name="connsiteX135" fmla="*/ 3518623 w 5271223"/>
                <a:gd name="connsiteY135" fmla="*/ 3112185 h 3251885"/>
                <a:gd name="connsiteX136" fmla="*/ 3442423 w 5271223"/>
                <a:gd name="connsiteY136" fmla="*/ 3074085 h 3251885"/>
                <a:gd name="connsiteX137" fmla="*/ 3328123 w 5271223"/>
                <a:gd name="connsiteY137" fmla="*/ 3086785 h 3251885"/>
                <a:gd name="connsiteX138" fmla="*/ 3277323 w 5271223"/>
                <a:gd name="connsiteY138" fmla="*/ 2972485 h 3251885"/>
                <a:gd name="connsiteX139" fmla="*/ 3251923 w 5271223"/>
                <a:gd name="connsiteY139" fmla="*/ 2896285 h 3251885"/>
                <a:gd name="connsiteX140" fmla="*/ 3239223 w 5271223"/>
                <a:gd name="connsiteY140" fmla="*/ 2934385 h 3251885"/>
                <a:gd name="connsiteX141" fmla="*/ 3226523 w 5271223"/>
                <a:gd name="connsiteY141" fmla="*/ 2985185 h 3251885"/>
                <a:gd name="connsiteX142" fmla="*/ 3175723 w 5271223"/>
                <a:gd name="connsiteY142" fmla="*/ 3175685 h 3251885"/>
                <a:gd name="connsiteX143" fmla="*/ 3112223 w 5271223"/>
                <a:gd name="connsiteY143" fmla="*/ 3162985 h 3251885"/>
                <a:gd name="connsiteX144" fmla="*/ 3023323 w 5271223"/>
                <a:gd name="connsiteY144" fmla="*/ 3099485 h 3251885"/>
                <a:gd name="connsiteX145" fmla="*/ 2985223 w 5271223"/>
                <a:gd name="connsiteY145" fmla="*/ 3086785 h 3251885"/>
                <a:gd name="connsiteX146" fmla="*/ 2921723 w 5271223"/>
                <a:gd name="connsiteY146" fmla="*/ 3099485 h 3251885"/>
                <a:gd name="connsiteX147" fmla="*/ 2896323 w 5271223"/>
                <a:gd name="connsiteY147" fmla="*/ 3137585 h 3251885"/>
                <a:gd name="connsiteX148" fmla="*/ 2820765 w 5271223"/>
                <a:gd name="connsiteY148" fmla="*/ 3168826 h 3251885"/>
                <a:gd name="connsiteX149" fmla="*/ 2756623 w 5271223"/>
                <a:gd name="connsiteY149" fmla="*/ 3162985 h 3251885"/>
                <a:gd name="connsiteX150" fmla="*/ 2693123 w 5271223"/>
                <a:gd name="connsiteY150" fmla="*/ 3137585 h 3251885"/>
                <a:gd name="connsiteX151" fmla="*/ 2591523 w 5271223"/>
                <a:gd name="connsiteY151" fmla="*/ 3099485 h 3251885"/>
                <a:gd name="connsiteX152" fmla="*/ 2553423 w 5271223"/>
                <a:gd name="connsiteY152" fmla="*/ 3074085 h 3251885"/>
                <a:gd name="connsiteX153" fmla="*/ 2312123 w 5271223"/>
                <a:gd name="connsiteY153" fmla="*/ 3061385 h 3251885"/>
                <a:gd name="connsiteX154" fmla="*/ 2172423 w 5271223"/>
                <a:gd name="connsiteY154" fmla="*/ 3086785 h 3251885"/>
                <a:gd name="connsiteX155" fmla="*/ 2147023 w 5271223"/>
                <a:gd name="connsiteY155" fmla="*/ 3124885 h 3251885"/>
                <a:gd name="connsiteX156" fmla="*/ 2096223 w 5271223"/>
                <a:gd name="connsiteY156" fmla="*/ 3150285 h 3251885"/>
                <a:gd name="connsiteX157" fmla="*/ 1943823 w 5271223"/>
                <a:gd name="connsiteY157" fmla="*/ 3175685 h 3251885"/>
                <a:gd name="connsiteX158" fmla="*/ 1918423 w 5271223"/>
                <a:gd name="connsiteY158" fmla="*/ 3213785 h 3251885"/>
                <a:gd name="connsiteX159" fmla="*/ 1880323 w 5271223"/>
                <a:gd name="connsiteY159" fmla="*/ 3188385 h 3251885"/>
                <a:gd name="connsiteX160" fmla="*/ 1816823 w 5271223"/>
                <a:gd name="connsiteY160" fmla="*/ 3162985 h 3251885"/>
                <a:gd name="connsiteX161" fmla="*/ 1639023 w 5271223"/>
                <a:gd name="connsiteY161" fmla="*/ 3112185 h 3251885"/>
                <a:gd name="connsiteX162" fmla="*/ 1435823 w 5271223"/>
                <a:gd name="connsiteY162" fmla="*/ 3099485 h 3251885"/>
                <a:gd name="connsiteX163" fmla="*/ 1346923 w 5271223"/>
                <a:gd name="connsiteY163" fmla="*/ 3074085 h 3251885"/>
                <a:gd name="connsiteX164" fmla="*/ 1283423 w 5271223"/>
                <a:gd name="connsiteY164" fmla="*/ 2997885 h 3251885"/>
                <a:gd name="connsiteX165" fmla="*/ 1207223 w 5271223"/>
                <a:gd name="connsiteY165" fmla="*/ 2985185 h 3251885"/>
                <a:gd name="connsiteX166" fmla="*/ 1169123 w 5271223"/>
                <a:gd name="connsiteY166" fmla="*/ 2997885 h 3251885"/>
                <a:gd name="connsiteX167" fmla="*/ 1118323 w 5271223"/>
                <a:gd name="connsiteY167" fmla="*/ 3010585 h 3251885"/>
                <a:gd name="connsiteX168" fmla="*/ 1054823 w 5271223"/>
                <a:gd name="connsiteY168" fmla="*/ 3099485 h 3251885"/>
                <a:gd name="connsiteX169" fmla="*/ 1042123 w 5271223"/>
                <a:gd name="connsiteY169" fmla="*/ 3162985 h 3251885"/>
                <a:gd name="connsiteX170" fmla="*/ 1016723 w 5271223"/>
                <a:gd name="connsiteY170" fmla="*/ 3201085 h 3251885"/>
                <a:gd name="connsiteX171" fmla="*/ 991323 w 5271223"/>
                <a:gd name="connsiteY171" fmla="*/ 3251885 h 3251885"/>
                <a:gd name="connsiteX172" fmla="*/ 965923 w 5271223"/>
                <a:gd name="connsiteY172" fmla="*/ 3201085 h 3251885"/>
                <a:gd name="connsiteX173" fmla="*/ 915123 w 5271223"/>
                <a:gd name="connsiteY173" fmla="*/ 3023285 h 3251885"/>
                <a:gd name="connsiteX174" fmla="*/ 877023 w 5271223"/>
                <a:gd name="connsiteY174" fmla="*/ 3048685 h 3251885"/>
                <a:gd name="connsiteX175" fmla="*/ 711923 w 5271223"/>
                <a:gd name="connsiteY175" fmla="*/ 3048685 h 3251885"/>
                <a:gd name="connsiteX176" fmla="*/ 648423 w 5271223"/>
                <a:gd name="connsiteY176" fmla="*/ 3061385 h 3251885"/>
                <a:gd name="connsiteX177" fmla="*/ 623023 w 5271223"/>
                <a:gd name="connsiteY177" fmla="*/ 3099485 h 3251885"/>
                <a:gd name="connsiteX178" fmla="*/ 584923 w 5271223"/>
                <a:gd name="connsiteY178" fmla="*/ 3074085 h 3251885"/>
                <a:gd name="connsiteX179" fmla="*/ 483323 w 5271223"/>
                <a:gd name="connsiteY179" fmla="*/ 3023285 h 3251885"/>
                <a:gd name="connsiteX180" fmla="*/ 394423 w 5271223"/>
                <a:gd name="connsiteY180" fmla="*/ 2972485 h 3251885"/>
                <a:gd name="connsiteX181" fmla="*/ 330923 w 5271223"/>
                <a:gd name="connsiteY181" fmla="*/ 3035985 h 3251885"/>
                <a:gd name="connsiteX182" fmla="*/ 292823 w 5271223"/>
                <a:gd name="connsiteY182" fmla="*/ 3048685 h 3251885"/>
                <a:gd name="connsiteX183" fmla="*/ 178523 w 5271223"/>
                <a:gd name="connsiteY183" fmla="*/ 3048685 h 3251885"/>
                <a:gd name="connsiteX184" fmla="*/ 153123 w 5271223"/>
                <a:gd name="connsiteY184" fmla="*/ 3086785 h 3251885"/>
                <a:gd name="connsiteX185" fmla="*/ 127723 w 5271223"/>
                <a:gd name="connsiteY185" fmla="*/ 3048685 h 3251885"/>
                <a:gd name="connsiteX186" fmla="*/ 127723 w 5271223"/>
                <a:gd name="connsiteY186" fmla="*/ 2858185 h 3251885"/>
                <a:gd name="connsiteX187" fmla="*/ 191223 w 5271223"/>
                <a:gd name="connsiteY187" fmla="*/ 2820085 h 3251885"/>
                <a:gd name="connsiteX188" fmla="*/ 242023 w 5271223"/>
                <a:gd name="connsiteY188" fmla="*/ 2807385 h 3251885"/>
                <a:gd name="connsiteX189" fmla="*/ 280123 w 5271223"/>
                <a:gd name="connsiteY189" fmla="*/ 2794685 h 3251885"/>
                <a:gd name="connsiteX190" fmla="*/ 305523 w 5271223"/>
                <a:gd name="connsiteY190" fmla="*/ 2756585 h 3251885"/>
                <a:gd name="connsiteX191" fmla="*/ 267423 w 5271223"/>
                <a:gd name="connsiteY191" fmla="*/ 2743885 h 3251885"/>
                <a:gd name="connsiteX192" fmla="*/ 242023 w 5271223"/>
                <a:gd name="connsiteY192" fmla="*/ 2705785 h 3251885"/>
                <a:gd name="connsiteX193" fmla="*/ 203923 w 5271223"/>
                <a:gd name="connsiteY193" fmla="*/ 2680385 h 3251885"/>
                <a:gd name="connsiteX194" fmla="*/ 165823 w 5271223"/>
                <a:gd name="connsiteY194" fmla="*/ 2642285 h 3251885"/>
                <a:gd name="connsiteX195" fmla="*/ 89623 w 5271223"/>
                <a:gd name="connsiteY195" fmla="*/ 2591485 h 3251885"/>
                <a:gd name="connsiteX196" fmla="*/ 115023 w 5271223"/>
                <a:gd name="connsiteY196" fmla="*/ 2553385 h 3251885"/>
                <a:gd name="connsiteX197" fmla="*/ 153123 w 5271223"/>
                <a:gd name="connsiteY197" fmla="*/ 2464485 h 3251885"/>
                <a:gd name="connsiteX198" fmla="*/ 127723 w 5271223"/>
                <a:gd name="connsiteY198" fmla="*/ 2261285 h 3251885"/>
                <a:gd name="connsiteX199" fmla="*/ 64223 w 5271223"/>
                <a:gd name="connsiteY199" fmla="*/ 2248585 h 3251885"/>
                <a:gd name="connsiteX200" fmla="*/ 51523 w 5271223"/>
                <a:gd name="connsiteY200" fmla="*/ 2210485 h 3251885"/>
                <a:gd name="connsiteX201" fmla="*/ 127723 w 5271223"/>
                <a:gd name="connsiteY201" fmla="*/ 2134285 h 3251885"/>
                <a:gd name="connsiteX202" fmla="*/ 153123 w 5271223"/>
                <a:gd name="connsiteY202" fmla="*/ 2096185 h 3251885"/>
                <a:gd name="connsiteX203" fmla="*/ 140423 w 5271223"/>
                <a:gd name="connsiteY203" fmla="*/ 1981885 h 3251885"/>
                <a:gd name="connsiteX204" fmla="*/ 102323 w 5271223"/>
                <a:gd name="connsiteY204" fmla="*/ 1931085 h 3251885"/>
                <a:gd name="connsiteX205" fmla="*/ 89623 w 5271223"/>
                <a:gd name="connsiteY205" fmla="*/ 1892985 h 3251885"/>
                <a:gd name="connsiteX206" fmla="*/ 102323 w 5271223"/>
                <a:gd name="connsiteY206" fmla="*/ 1727885 h 3251885"/>
                <a:gd name="connsiteX207" fmla="*/ 127723 w 5271223"/>
                <a:gd name="connsiteY207" fmla="*/ 1689785 h 3251885"/>
                <a:gd name="connsiteX208" fmla="*/ 140423 w 5271223"/>
                <a:gd name="connsiteY208" fmla="*/ 1588185 h 3251885"/>
                <a:gd name="connsiteX209" fmla="*/ 191223 w 5271223"/>
                <a:gd name="connsiteY209" fmla="*/ 1575485 h 3251885"/>
                <a:gd name="connsiteX210" fmla="*/ 141806 w 5271223"/>
                <a:gd name="connsiteY210" fmla="*/ 1495288 h 3251885"/>
                <a:gd name="connsiteX211" fmla="*/ 180521 w 5271223"/>
                <a:gd name="connsiteY211" fmla="*/ 1431711 h 3251885"/>
                <a:gd name="connsiteX212" fmla="*/ 112311 w 5271223"/>
                <a:gd name="connsiteY212" fmla="*/ 1341044 h 3251885"/>
                <a:gd name="connsiteX213" fmla="*/ 167179 w 5271223"/>
                <a:gd name="connsiteY213" fmla="*/ 1298870 h 3251885"/>
                <a:gd name="connsiteX214" fmla="*/ 100326 w 5271223"/>
                <a:gd name="connsiteY214" fmla="*/ 1230548 h 3251885"/>
                <a:gd name="connsiteX215" fmla="*/ 161186 w 5271223"/>
                <a:gd name="connsiteY215" fmla="*/ 1180766 h 3251885"/>
                <a:gd name="connsiteX216" fmla="*/ 208560 w 5271223"/>
                <a:gd name="connsiteY216" fmla="*/ 1112444 h 3251885"/>
                <a:gd name="connsiteX217" fmla="*/ 242023 w 5271223"/>
                <a:gd name="connsiteY217" fmla="*/ 1080185 h 3251885"/>
                <a:gd name="connsiteX218" fmla="*/ 229323 w 5271223"/>
                <a:gd name="connsiteY218" fmla="*/ 1003985 h 3251885"/>
                <a:gd name="connsiteX219" fmla="*/ 130435 w 5271223"/>
                <a:gd name="connsiteY219" fmla="*/ 945037 h 3251885"/>
                <a:gd name="connsiteX220" fmla="*/ 70930 w 5271223"/>
                <a:gd name="connsiteY220" fmla="*/ 889414 h 3251885"/>
                <a:gd name="connsiteX221" fmla="*/ 11425 w 5271223"/>
                <a:gd name="connsiteY221" fmla="*/ 847511 h 3251885"/>
                <a:gd name="connsiteX222" fmla="*/ 64223 w 5271223"/>
                <a:gd name="connsiteY222" fmla="*/ 813485 h 3251885"/>
                <a:gd name="connsiteX223" fmla="*/ 153123 w 5271223"/>
                <a:gd name="connsiteY223" fmla="*/ 800785 h 3251885"/>
                <a:gd name="connsiteX224" fmla="*/ 191223 w 5271223"/>
                <a:gd name="connsiteY224" fmla="*/ 788085 h 3251885"/>
                <a:gd name="connsiteX225" fmla="*/ 199784 w 5271223"/>
                <a:gd name="connsiteY225" fmla="*/ 754059 h 3251885"/>
                <a:gd name="connsiteX226" fmla="*/ 247302 w 5271223"/>
                <a:gd name="connsiteY226" fmla="*/ 749237 h 3251885"/>
                <a:gd name="connsiteX227" fmla="*/ 225255 w 5271223"/>
                <a:gd name="connsiteY227" fmla="*/ 717996 h 3251885"/>
                <a:gd name="connsiteX228" fmla="*/ 167106 w 5271223"/>
                <a:gd name="connsiteY228" fmla="*/ 687774 h 3251885"/>
                <a:gd name="connsiteX229" fmla="*/ 108958 w 5271223"/>
                <a:gd name="connsiteY229" fmla="*/ 628078 h 3251885"/>
                <a:gd name="connsiteX230" fmla="*/ 153123 w 5271223"/>
                <a:gd name="connsiteY230" fmla="*/ 584885 h 3251885"/>
                <a:gd name="connsiteX231" fmla="*/ 165823 w 5271223"/>
                <a:gd name="connsiteY231" fmla="*/ 546785 h 3251885"/>
                <a:gd name="connsiteX232" fmla="*/ 115665 w 5271223"/>
                <a:gd name="connsiteY232" fmla="*/ 504611 h 3251885"/>
                <a:gd name="connsiteX233" fmla="*/ 79563 w 5271223"/>
                <a:gd name="connsiteY233" fmla="*/ 432215 h 3251885"/>
                <a:gd name="connsiteX234" fmla="*/ 119019 w 5271223"/>
                <a:gd name="connsiteY234" fmla="*/ 386237 h 3251885"/>
                <a:gd name="connsiteX235" fmla="*/ 78921 w 5271223"/>
                <a:gd name="connsiteY235" fmla="*/ 335436 h 3251885"/>
                <a:gd name="connsiteX236" fmla="*/ 108388 w 5271223"/>
                <a:gd name="connsiteY236" fmla="*/ 304196 h 3251885"/>
                <a:gd name="connsiteX237" fmla="*/ 70288 w 5271223"/>
                <a:gd name="connsiteY237" fmla="*/ 261274 h 3251885"/>
                <a:gd name="connsiteX238" fmla="*/ 62316 w 5271223"/>
                <a:gd name="connsiteY238" fmla="*/ 209842 h 3251885"/>
                <a:gd name="connsiteX239" fmla="*/ 47600 w 5271223"/>
                <a:gd name="connsiteY239" fmla="*/ 165785 h 3251885"/>
                <a:gd name="connsiteX240" fmla="*/ 49597 w 5271223"/>
                <a:gd name="connsiteY240" fmla="*/ 151048 h 3251885"/>
                <a:gd name="connsiteX241" fmla="*/ 2079 w 5271223"/>
                <a:gd name="connsiteY241" fmla="*/ 109144 h 3251885"/>
                <a:gd name="connsiteX242" fmla="*/ 64223 w 5271223"/>
                <a:gd name="connsiteY242" fmla="*/ 102285 h 3251885"/>
                <a:gd name="connsiteX243" fmla="*/ 78992 w 5271223"/>
                <a:gd name="connsiteY243" fmla="*/ 69007 h 3251885"/>
                <a:gd name="connsiteX0" fmla="*/ 78992 w 5271223"/>
                <a:gd name="connsiteY0" fmla="*/ 69007 h 3251885"/>
                <a:gd name="connsiteX1" fmla="*/ 100397 w 5271223"/>
                <a:gd name="connsiteY1" fmla="*/ 121573 h 3251885"/>
                <a:gd name="connsiteX2" fmla="*/ 149128 w 5271223"/>
                <a:gd name="connsiteY2" fmla="*/ 94678 h 3251885"/>
                <a:gd name="connsiteX3" fmla="*/ 208632 w 5271223"/>
                <a:gd name="connsiteY3" fmla="*/ 122863 h 3251885"/>
                <a:gd name="connsiteX4" fmla="*/ 239384 w 5271223"/>
                <a:gd name="connsiteY4" fmla="*/ 78922 h 3251885"/>
                <a:gd name="connsiteX5" fmla="*/ 327642 w 5271223"/>
                <a:gd name="connsiteY5" fmla="*/ 138619 h 3251885"/>
                <a:gd name="connsiteX6" fmla="*/ 432523 w 5271223"/>
                <a:gd name="connsiteY6" fmla="*/ 140385 h 3251885"/>
                <a:gd name="connsiteX7" fmla="*/ 483323 w 5271223"/>
                <a:gd name="connsiteY7" fmla="*/ 153085 h 3251885"/>
                <a:gd name="connsiteX8" fmla="*/ 559523 w 5271223"/>
                <a:gd name="connsiteY8" fmla="*/ 127685 h 3251885"/>
                <a:gd name="connsiteX9" fmla="*/ 648423 w 5271223"/>
                <a:gd name="connsiteY9" fmla="*/ 114985 h 3251885"/>
                <a:gd name="connsiteX10" fmla="*/ 737323 w 5271223"/>
                <a:gd name="connsiteY10" fmla="*/ 102285 h 3251885"/>
                <a:gd name="connsiteX11" fmla="*/ 851623 w 5271223"/>
                <a:gd name="connsiteY11" fmla="*/ 114985 h 3251885"/>
                <a:gd name="connsiteX12" fmla="*/ 902423 w 5271223"/>
                <a:gd name="connsiteY12" fmla="*/ 191185 h 3251885"/>
                <a:gd name="connsiteX13" fmla="*/ 940523 w 5271223"/>
                <a:gd name="connsiteY13" fmla="*/ 241985 h 3251885"/>
                <a:gd name="connsiteX14" fmla="*/ 978623 w 5271223"/>
                <a:gd name="connsiteY14" fmla="*/ 114985 h 3251885"/>
                <a:gd name="connsiteX15" fmla="*/ 1004023 w 5271223"/>
                <a:gd name="connsiteY15" fmla="*/ 38785 h 3251885"/>
                <a:gd name="connsiteX16" fmla="*/ 1052825 w 5271223"/>
                <a:gd name="connsiteY16" fmla="*/ 26833 h 3251885"/>
                <a:gd name="connsiteX17" fmla="*/ 1105623 w 5271223"/>
                <a:gd name="connsiteY17" fmla="*/ 13385 h 3251885"/>
                <a:gd name="connsiteX18" fmla="*/ 1232623 w 5271223"/>
                <a:gd name="connsiteY18" fmla="*/ 127685 h 3251885"/>
                <a:gd name="connsiteX19" fmla="*/ 1359623 w 5271223"/>
                <a:gd name="connsiteY19" fmla="*/ 114985 h 3251885"/>
                <a:gd name="connsiteX20" fmla="*/ 1397723 w 5271223"/>
                <a:gd name="connsiteY20" fmla="*/ 89585 h 3251885"/>
                <a:gd name="connsiteX21" fmla="*/ 1537423 w 5271223"/>
                <a:gd name="connsiteY21" fmla="*/ 102285 h 3251885"/>
                <a:gd name="connsiteX22" fmla="*/ 1550123 w 5271223"/>
                <a:gd name="connsiteY22" fmla="*/ 64185 h 3251885"/>
                <a:gd name="connsiteX23" fmla="*/ 1600923 w 5271223"/>
                <a:gd name="connsiteY23" fmla="*/ 140385 h 3251885"/>
                <a:gd name="connsiteX24" fmla="*/ 1651723 w 5271223"/>
                <a:gd name="connsiteY24" fmla="*/ 153085 h 3251885"/>
                <a:gd name="connsiteX25" fmla="*/ 1702523 w 5271223"/>
                <a:gd name="connsiteY25" fmla="*/ 114985 h 3251885"/>
                <a:gd name="connsiteX26" fmla="*/ 1753323 w 5271223"/>
                <a:gd name="connsiteY26" fmla="*/ 64185 h 3251885"/>
                <a:gd name="connsiteX27" fmla="*/ 1867623 w 5271223"/>
                <a:gd name="connsiteY27" fmla="*/ 76885 h 3251885"/>
                <a:gd name="connsiteX28" fmla="*/ 1893023 w 5271223"/>
                <a:gd name="connsiteY28" fmla="*/ 127685 h 3251885"/>
                <a:gd name="connsiteX29" fmla="*/ 1956523 w 5271223"/>
                <a:gd name="connsiteY29" fmla="*/ 140385 h 3251885"/>
                <a:gd name="connsiteX30" fmla="*/ 2045423 w 5271223"/>
                <a:gd name="connsiteY30" fmla="*/ 102285 h 3251885"/>
                <a:gd name="connsiteX31" fmla="*/ 2121623 w 5271223"/>
                <a:gd name="connsiteY31" fmla="*/ 89585 h 3251885"/>
                <a:gd name="connsiteX32" fmla="*/ 2274023 w 5271223"/>
                <a:gd name="connsiteY32" fmla="*/ 26085 h 3251885"/>
                <a:gd name="connsiteX33" fmla="*/ 2312123 w 5271223"/>
                <a:gd name="connsiteY33" fmla="*/ 13385 h 3251885"/>
                <a:gd name="connsiteX34" fmla="*/ 2362923 w 5271223"/>
                <a:gd name="connsiteY34" fmla="*/ 89585 h 3251885"/>
                <a:gd name="connsiteX35" fmla="*/ 2477223 w 5271223"/>
                <a:gd name="connsiteY35" fmla="*/ 76885 h 3251885"/>
                <a:gd name="connsiteX36" fmla="*/ 2553423 w 5271223"/>
                <a:gd name="connsiteY36" fmla="*/ 26085 h 3251885"/>
                <a:gd name="connsiteX37" fmla="*/ 2667723 w 5271223"/>
                <a:gd name="connsiteY37" fmla="*/ 13385 h 3251885"/>
                <a:gd name="connsiteX38" fmla="*/ 2705823 w 5271223"/>
                <a:gd name="connsiteY38" fmla="*/ 685 h 3251885"/>
                <a:gd name="connsiteX39" fmla="*/ 2794723 w 5271223"/>
                <a:gd name="connsiteY39" fmla="*/ 76885 h 3251885"/>
                <a:gd name="connsiteX40" fmla="*/ 2883623 w 5271223"/>
                <a:gd name="connsiteY40" fmla="*/ 51485 h 3251885"/>
                <a:gd name="connsiteX41" fmla="*/ 2921723 w 5271223"/>
                <a:gd name="connsiteY41" fmla="*/ 64185 h 3251885"/>
                <a:gd name="connsiteX42" fmla="*/ 2959823 w 5271223"/>
                <a:gd name="connsiteY42" fmla="*/ 51485 h 3251885"/>
                <a:gd name="connsiteX43" fmla="*/ 2997923 w 5271223"/>
                <a:gd name="connsiteY43" fmla="*/ 26085 h 3251885"/>
                <a:gd name="connsiteX44" fmla="*/ 3036023 w 5271223"/>
                <a:gd name="connsiteY44" fmla="*/ 76885 h 3251885"/>
                <a:gd name="connsiteX45" fmla="*/ 3074123 w 5271223"/>
                <a:gd name="connsiteY45" fmla="*/ 102285 h 3251885"/>
                <a:gd name="connsiteX46" fmla="*/ 3150323 w 5271223"/>
                <a:gd name="connsiteY46" fmla="*/ 127685 h 3251885"/>
                <a:gd name="connsiteX47" fmla="*/ 3201123 w 5271223"/>
                <a:gd name="connsiteY47" fmla="*/ 102285 h 3251885"/>
                <a:gd name="connsiteX48" fmla="*/ 3315423 w 5271223"/>
                <a:gd name="connsiteY48" fmla="*/ 127685 h 3251885"/>
                <a:gd name="connsiteX49" fmla="*/ 3442423 w 5271223"/>
                <a:gd name="connsiteY49" fmla="*/ 114985 h 3251885"/>
                <a:gd name="connsiteX50" fmla="*/ 3493223 w 5271223"/>
                <a:gd name="connsiteY50" fmla="*/ 102285 h 3251885"/>
                <a:gd name="connsiteX51" fmla="*/ 3531323 w 5271223"/>
                <a:gd name="connsiteY51" fmla="*/ 64185 h 3251885"/>
                <a:gd name="connsiteX52" fmla="*/ 3544023 w 5271223"/>
                <a:gd name="connsiteY52" fmla="*/ 26085 h 3251885"/>
                <a:gd name="connsiteX53" fmla="*/ 3620223 w 5271223"/>
                <a:gd name="connsiteY53" fmla="*/ 76885 h 3251885"/>
                <a:gd name="connsiteX54" fmla="*/ 3658323 w 5271223"/>
                <a:gd name="connsiteY54" fmla="*/ 178485 h 3251885"/>
                <a:gd name="connsiteX55" fmla="*/ 3683723 w 5271223"/>
                <a:gd name="connsiteY55" fmla="*/ 216585 h 3251885"/>
                <a:gd name="connsiteX56" fmla="*/ 3696423 w 5271223"/>
                <a:gd name="connsiteY56" fmla="*/ 254685 h 3251885"/>
                <a:gd name="connsiteX57" fmla="*/ 3734523 w 5271223"/>
                <a:gd name="connsiteY57" fmla="*/ 280085 h 3251885"/>
                <a:gd name="connsiteX58" fmla="*/ 3772623 w 5271223"/>
                <a:gd name="connsiteY58" fmla="*/ 318185 h 3251885"/>
                <a:gd name="connsiteX59" fmla="*/ 3848823 w 5271223"/>
                <a:gd name="connsiteY59" fmla="*/ 292785 h 3251885"/>
                <a:gd name="connsiteX60" fmla="*/ 3874223 w 5271223"/>
                <a:gd name="connsiteY60" fmla="*/ 343585 h 3251885"/>
                <a:gd name="connsiteX61" fmla="*/ 3899623 w 5271223"/>
                <a:gd name="connsiteY61" fmla="*/ 407085 h 3251885"/>
                <a:gd name="connsiteX62" fmla="*/ 3912323 w 5271223"/>
                <a:gd name="connsiteY62" fmla="*/ 495985 h 3251885"/>
                <a:gd name="connsiteX63" fmla="*/ 3937723 w 5271223"/>
                <a:gd name="connsiteY63" fmla="*/ 364705 h 3251885"/>
                <a:gd name="connsiteX64" fmla="*/ 3988523 w 5271223"/>
                <a:gd name="connsiteY64" fmla="*/ 432485 h 3251885"/>
                <a:gd name="connsiteX65" fmla="*/ 4013923 w 5271223"/>
                <a:gd name="connsiteY65" fmla="*/ 318185 h 3251885"/>
                <a:gd name="connsiteX66" fmla="*/ 4039323 w 5271223"/>
                <a:gd name="connsiteY66" fmla="*/ 254685 h 3251885"/>
                <a:gd name="connsiteX67" fmla="*/ 4052023 w 5271223"/>
                <a:gd name="connsiteY67" fmla="*/ 165785 h 3251885"/>
                <a:gd name="connsiteX68" fmla="*/ 4064723 w 5271223"/>
                <a:gd name="connsiteY68" fmla="*/ 114985 h 3251885"/>
                <a:gd name="connsiteX69" fmla="*/ 4090123 w 5271223"/>
                <a:gd name="connsiteY69" fmla="*/ 153085 h 3251885"/>
                <a:gd name="connsiteX70" fmla="*/ 4166323 w 5271223"/>
                <a:gd name="connsiteY70" fmla="*/ 191185 h 3251885"/>
                <a:gd name="connsiteX71" fmla="*/ 4255223 w 5271223"/>
                <a:gd name="connsiteY71" fmla="*/ 165785 h 3251885"/>
                <a:gd name="connsiteX72" fmla="*/ 4267923 w 5271223"/>
                <a:gd name="connsiteY72" fmla="*/ 127685 h 3251885"/>
                <a:gd name="connsiteX73" fmla="*/ 4306023 w 5271223"/>
                <a:gd name="connsiteY73" fmla="*/ 102285 h 3251885"/>
                <a:gd name="connsiteX74" fmla="*/ 4344123 w 5271223"/>
                <a:gd name="connsiteY74" fmla="*/ 140385 h 3251885"/>
                <a:gd name="connsiteX75" fmla="*/ 4369523 w 5271223"/>
                <a:gd name="connsiteY75" fmla="*/ 178485 h 3251885"/>
                <a:gd name="connsiteX76" fmla="*/ 4407623 w 5271223"/>
                <a:gd name="connsiteY76" fmla="*/ 102285 h 3251885"/>
                <a:gd name="connsiteX77" fmla="*/ 4445723 w 5271223"/>
                <a:gd name="connsiteY77" fmla="*/ 89585 h 3251885"/>
                <a:gd name="connsiteX78" fmla="*/ 4521923 w 5271223"/>
                <a:gd name="connsiteY78" fmla="*/ 114985 h 3251885"/>
                <a:gd name="connsiteX79" fmla="*/ 4636223 w 5271223"/>
                <a:gd name="connsiteY79" fmla="*/ 127685 h 3251885"/>
                <a:gd name="connsiteX80" fmla="*/ 4661623 w 5271223"/>
                <a:gd name="connsiteY80" fmla="*/ 178485 h 3251885"/>
                <a:gd name="connsiteX81" fmla="*/ 4725123 w 5271223"/>
                <a:gd name="connsiteY81" fmla="*/ 280085 h 3251885"/>
                <a:gd name="connsiteX82" fmla="*/ 4801323 w 5271223"/>
                <a:gd name="connsiteY82" fmla="*/ 267385 h 3251885"/>
                <a:gd name="connsiteX83" fmla="*/ 4839423 w 5271223"/>
                <a:gd name="connsiteY83" fmla="*/ 254685 h 3251885"/>
                <a:gd name="connsiteX84" fmla="*/ 4890223 w 5271223"/>
                <a:gd name="connsiteY84" fmla="*/ 267385 h 3251885"/>
                <a:gd name="connsiteX85" fmla="*/ 5088144 w 5271223"/>
                <a:gd name="connsiteY85" fmla="*/ 292785 h 3251885"/>
                <a:gd name="connsiteX86" fmla="*/ 5064028 w 5271223"/>
                <a:gd name="connsiteY86" fmla="*/ 520908 h 3251885"/>
                <a:gd name="connsiteX87" fmla="*/ 5143582 w 5271223"/>
                <a:gd name="connsiteY87" fmla="*/ 548345 h 3251885"/>
                <a:gd name="connsiteX88" fmla="*/ 5187949 w 5271223"/>
                <a:gd name="connsiteY88" fmla="*/ 683427 h 3251885"/>
                <a:gd name="connsiteX89" fmla="*/ 5245823 w 5271223"/>
                <a:gd name="connsiteY89" fmla="*/ 788085 h 3251885"/>
                <a:gd name="connsiteX90" fmla="*/ 5207723 w 5271223"/>
                <a:gd name="connsiteY90" fmla="*/ 864285 h 3251885"/>
                <a:gd name="connsiteX91" fmla="*/ 5220423 w 5271223"/>
                <a:gd name="connsiteY91" fmla="*/ 940485 h 3251885"/>
                <a:gd name="connsiteX92" fmla="*/ 5233123 w 5271223"/>
                <a:gd name="connsiteY92" fmla="*/ 1194485 h 3251885"/>
                <a:gd name="connsiteX93" fmla="*/ 5207723 w 5271223"/>
                <a:gd name="connsiteY93" fmla="*/ 1270685 h 3251885"/>
                <a:gd name="connsiteX94" fmla="*/ 5195023 w 5271223"/>
                <a:gd name="connsiteY94" fmla="*/ 1359585 h 3251885"/>
                <a:gd name="connsiteX95" fmla="*/ 5245823 w 5271223"/>
                <a:gd name="connsiteY95" fmla="*/ 1435785 h 3251885"/>
                <a:gd name="connsiteX96" fmla="*/ 5271223 w 5271223"/>
                <a:gd name="connsiteY96" fmla="*/ 1473885 h 3251885"/>
                <a:gd name="connsiteX97" fmla="*/ 5258523 w 5271223"/>
                <a:gd name="connsiteY97" fmla="*/ 1715185 h 3251885"/>
                <a:gd name="connsiteX98" fmla="*/ 5245823 w 5271223"/>
                <a:gd name="connsiteY98" fmla="*/ 1753285 h 3251885"/>
                <a:gd name="connsiteX99" fmla="*/ 5207723 w 5271223"/>
                <a:gd name="connsiteY99" fmla="*/ 1778685 h 3251885"/>
                <a:gd name="connsiteX100" fmla="*/ 5195023 w 5271223"/>
                <a:gd name="connsiteY100" fmla="*/ 1816785 h 3251885"/>
                <a:gd name="connsiteX101" fmla="*/ 5233123 w 5271223"/>
                <a:gd name="connsiteY101" fmla="*/ 1905685 h 3251885"/>
                <a:gd name="connsiteX102" fmla="*/ 5220423 w 5271223"/>
                <a:gd name="connsiteY102" fmla="*/ 1994585 h 3251885"/>
                <a:gd name="connsiteX103" fmla="*/ 5195023 w 5271223"/>
                <a:gd name="connsiteY103" fmla="*/ 2070785 h 3251885"/>
                <a:gd name="connsiteX104" fmla="*/ 5195023 w 5271223"/>
                <a:gd name="connsiteY104" fmla="*/ 2350185 h 3251885"/>
                <a:gd name="connsiteX105" fmla="*/ 5169623 w 5271223"/>
                <a:gd name="connsiteY105" fmla="*/ 2426385 h 3251885"/>
                <a:gd name="connsiteX106" fmla="*/ 5220423 w 5271223"/>
                <a:gd name="connsiteY106" fmla="*/ 2477185 h 3251885"/>
                <a:gd name="connsiteX107" fmla="*/ 5258523 w 5271223"/>
                <a:gd name="connsiteY107" fmla="*/ 2502585 h 3251885"/>
                <a:gd name="connsiteX108" fmla="*/ 5245823 w 5271223"/>
                <a:gd name="connsiteY108" fmla="*/ 2566085 h 3251885"/>
                <a:gd name="connsiteX109" fmla="*/ 5220423 w 5271223"/>
                <a:gd name="connsiteY109" fmla="*/ 2642285 h 3251885"/>
                <a:gd name="connsiteX110" fmla="*/ 5233123 w 5271223"/>
                <a:gd name="connsiteY110" fmla="*/ 2769285 h 3251885"/>
                <a:gd name="connsiteX111" fmla="*/ 5195023 w 5271223"/>
                <a:gd name="connsiteY111" fmla="*/ 2794685 h 3251885"/>
                <a:gd name="connsiteX112" fmla="*/ 5182323 w 5271223"/>
                <a:gd name="connsiteY112" fmla="*/ 2832785 h 3251885"/>
                <a:gd name="connsiteX113" fmla="*/ 5169623 w 5271223"/>
                <a:gd name="connsiteY113" fmla="*/ 3035985 h 3251885"/>
                <a:gd name="connsiteX114" fmla="*/ 5118823 w 5271223"/>
                <a:gd name="connsiteY114" fmla="*/ 3061385 h 3251885"/>
                <a:gd name="connsiteX115" fmla="*/ 4941023 w 5271223"/>
                <a:gd name="connsiteY115" fmla="*/ 3074085 h 3251885"/>
                <a:gd name="connsiteX116" fmla="*/ 4877523 w 5271223"/>
                <a:gd name="connsiteY116" fmla="*/ 3035985 h 3251885"/>
                <a:gd name="connsiteX117" fmla="*/ 4839423 w 5271223"/>
                <a:gd name="connsiteY117" fmla="*/ 3061385 h 3251885"/>
                <a:gd name="connsiteX118" fmla="*/ 4775923 w 5271223"/>
                <a:gd name="connsiteY118" fmla="*/ 3074085 h 3251885"/>
                <a:gd name="connsiteX119" fmla="*/ 4712423 w 5271223"/>
                <a:gd name="connsiteY119" fmla="*/ 3112185 h 3251885"/>
                <a:gd name="connsiteX120" fmla="*/ 4648923 w 5271223"/>
                <a:gd name="connsiteY120" fmla="*/ 3226485 h 3251885"/>
                <a:gd name="connsiteX121" fmla="*/ 4598123 w 5271223"/>
                <a:gd name="connsiteY121" fmla="*/ 3213785 h 3251885"/>
                <a:gd name="connsiteX122" fmla="*/ 4509223 w 5271223"/>
                <a:gd name="connsiteY122" fmla="*/ 3175685 h 3251885"/>
                <a:gd name="connsiteX123" fmla="*/ 4445723 w 5271223"/>
                <a:gd name="connsiteY123" fmla="*/ 3188385 h 3251885"/>
                <a:gd name="connsiteX124" fmla="*/ 4394923 w 5271223"/>
                <a:gd name="connsiteY124" fmla="*/ 3150285 h 3251885"/>
                <a:gd name="connsiteX125" fmla="*/ 4356823 w 5271223"/>
                <a:gd name="connsiteY125" fmla="*/ 3124885 h 3251885"/>
                <a:gd name="connsiteX126" fmla="*/ 4280623 w 5271223"/>
                <a:gd name="connsiteY126" fmla="*/ 3137585 h 3251885"/>
                <a:gd name="connsiteX127" fmla="*/ 4267923 w 5271223"/>
                <a:gd name="connsiteY127" fmla="*/ 3099485 h 3251885"/>
                <a:gd name="connsiteX128" fmla="*/ 4191723 w 5271223"/>
                <a:gd name="connsiteY128" fmla="*/ 3112185 h 3251885"/>
                <a:gd name="connsiteX129" fmla="*/ 4153623 w 5271223"/>
                <a:gd name="connsiteY129" fmla="*/ 3137585 h 3251885"/>
                <a:gd name="connsiteX130" fmla="*/ 3963123 w 5271223"/>
                <a:gd name="connsiteY130" fmla="*/ 3112185 h 3251885"/>
                <a:gd name="connsiteX131" fmla="*/ 3899623 w 5271223"/>
                <a:gd name="connsiteY131" fmla="*/ 3086785 h 3251885"/>
                <a:gd name="connsiteX132" fmla="*/ 3861523 w 5271223"/>
                <a:gd name="connsiteY132" fmla="*/ 3061385 h 3251885"/>
                <a:gd name="connsiteX133" fmla="*/ 3823423 w 5271223"/>
                <a:gd name="connsiteY133" fmla="*/ 3074085 h 3251885"/>
                <a:gd name="connsiteX134" fmla="*/ 3569423 w 5271223"/>
                <a:gd name="connsiteY134" fmla="*/ 3099485 h 3251885"/>
                <a:gd name="connsiteX135" fmla="*/ 3518623 w 5271223"/>
                <a:gd name="connsiteY135" fmla="*/ 3112185 h 3251885"/>
                <a:gd name="connsiteX136" fmla="*/ 3442423 w 5271223"/>
                <a:gd name="connsiteY136" fmla="*/ 3074085 h 3251885"/>
                <a:gd name="connsiteX137" fmla="*/ 3328123 w 5271223"/>
                <a:gd name="connsiteY137" fmla="*/ 3086785 h 3251885"/>
                <a:gd name="connsiteX138" fmla="*/ 3277323 w 5271223"/>
                <a:gd name="connsiteY138" fmla="*/ 2972485 h 3251885"/>
                <a:gd name="connsiteX139" fmla="*/ 3251923 w 5271223"/>
                <a:gd name="connsiteY139" fmla="*/ 2896285 h 3251885"/>
                <a:gd name="connsiteX140" fmla="*/ 3239223 w 5271223"/>
                <a:gd name="connsiteY140" fmla="*/ 2934385 h 3251885"/>
                <a:gd name="connsiteX141" fmla="*/ 3226523 w 5271223"/>
                <a:gd name="connsiteY141" fmla="*/ 2985185 h 3251885"/>
                <a:gd name="connsiteX142" fmla="*/ 3175723 w 5271223"/>
                <a:gd name="connsiteY142" fmla="*/ 3175685 h 3251885"/>
                <a:gd name="connsiteX143" fmla="*/ 3112223 w 5271223"/>
                <a:gd name="connsiteY143" fmla="*/ 3162985 h 3251885"/>
                <a:gd name="connsiteX144" fmla="*/ 3023323 w 5271223"/>
                <a:gd name="connsiteY144" fmla="*/ 3099485 h 3251885"/>
                <a:gd name="connsiteX145" fmla="*/ 2985223 w 5271223"/>
                <a:gd name="connsiteY145" fmla="*/ 3086785 h 3251885"/>
                <a:gd name="connsiteX146" fmla="*/ 2921723 w 5271223"/>
                <a:gd name="connsiteY146" fmla="*/ 3099485 h 3251885"/>
                <a:gd name="connsiteX147" fmla="*/ 2896323 w 5271223"/>
                <a:gd name="connsiteY147" fmla="*/ 3137585 h 3251885"/>
                <a:gd name="connsiteX148" fmla="*/ 2820765 w 5271223"/>
                <a:gd name="connsiteY148" fmla="*/ 3168826 h 3251885"/>
                <a:gd name="connsiteX149" fmla="*/ 2756623 w 5271223"/>
                <a:gd name="connsiteY149" fmla="*/ 3162985 h 3251885"/>
                <a:gd name="connsiteX150" fmla="*/ 2693123 w 5271223"/>
                <a:gd name="connsiteY150" fmla="*/ 3137585 h 3251885"/>
                <a:gd name="connsiteX151" fmla="*/ 2591523 w 5271223"/>
                <a:gd name="connsiteY151" fmla="*/ 3099485 h 3251885"/>
                <a:gd name="connsiteX152" fmla="*/ 2553423 w 5271223"/>
                <a:gd name="connsiteY152" fmla="*/ 3074085 h 3251885"/>
                <a:gd name="connsiteX153" fmla="*/ 2312123 w 5271223"/>
                <a:gd name="connsiteY153" fmla="*/ 3061385 h 3251885"/>
                <a:gd name="connsiteX154" fmla="*/ 2172423 w 5271223"/>
                <a:gd name="connsiteY154" fmla="*/ 3086785 h 3251885"/>
                <a:gd name="connsiteX155" fmla="*/ 2147023 w 5271223"/>
                <a:gd name="connsiteY155" fmla="*/ 3124885 h 3251885"/>
                <a:gd name="connsiteX156" fmla="*/ 2096223 w 5271223"/>
                <a:gd name="connsiteY156" fmla="*/ 3150285 h 3251885"/>
                <a:gd name="connsiteX157" fmla="*/ 1943823 w 5271223"/>
                <a:gd name="connsiteY157" fmla="*/ 3175685 h 3251885"/>
                <a:gd name="connsiteX158" fmla="*/ 1918423 w 5271223"/>
                <a:gd name="connsiteY158" fmla="*/ 3213785 h 3251885"/>
                <a:gd name="connsiteX159" fmla="*/ 1880323 w 5271223"/>
                <a:gd name="connsiteY159" fmla="*/ 3188385 h 3251885"/>
                <a:gd name="connsiteX160" fmla="*/ 1816823 w 5271223"/>
                <a:gd name="connsiteY160" fmla="*/ 3162985 h 3251885"/>
                <a:gd name="connsiteX161" fmla="*/ 1639023 w 5271223"/>
                <a:gd name="connsiteY161" fmla="*/ 3112185 h 3251885"/>
                <a:gd name="connsiteX162" fmla="*/ 1435823 w 5271223"/>
                <a:gd name="connsiteY162" fmla="*/ 3099485 h 3251885"/>
                <a:gd name="connsiteX163" fmla="*/ 1346923 w 5271223"/>
                <a:gd name="connsiteY163" fmla="*/ 3074085 h 3251885"/>
                <a:gd name="connsiteX164" fmla="*/ 1283423 w 5271223"/>
                <a:gd name="connsiteY164" fmla="*/ 2997885 h 3251885"/>
                <a:gd name="connsiteX165" fmla="*/ 1207223 w 5271223"/>
                <a:gd name="connsiteY165" fmla="*/ 2985185 h 3251885"/>
                <a:gd name="connsiteX166" fmla="*/ 1169123 w 5271223"/>
                <a:gd name="connsiteY166" fmla="*/ 2997885 h 3251885"/>
                <a:gd name="connsiteX167" fmla="*/ 1118323 w 5271223"/>
                <a:gd name="connsiteY167" fmla="*/ 3010585 h 3251885"/>
                <a:gd name="connsiteX168" fmla="*/ 1054823 w 5271223"/>
                <a:gd name="connsiteY168" fmla="*/ 3099485 h 3251885"/>
                <a:gd name="connsiteX169" fmla="*/ 1042123 w 5271223"/>
                <a:gd name="connsiteY169" fmla="*/ 3162985 h 3251885"/>
                <a:gd name="connsiteX170" fmla="*/ 1016723 w 5271223"/>
                <a:gd name="connsiteY170" fmla="*/ 3201085 h 3251885"/>
                <a:gd name="connsiteX171" fmla="*/ 991323 w 5271223"/>
                <a:gd name="connsiteY171" fmla="*/ 3251885 h 3251885"/>
                <a:gd name="connsiteX172" fmla="*/ 965923 w 5271223"/>
                <a:gd name="connsiteY172" fmla="*/ 3201085 h 3251885"/>
                <a:gd name="connsiteX173" fmla="*/ 915123 w 5271223"/>
                <a:gd name="connsiteY173" fmla="*/ 3023285 h 3251885"/>
                <a:gd name="connsiteX174" fmla="*/ 877023 w 5271223"/>
                <a:gd name="connsiteY174" fmla="*/ 3048685 h 3251885"/>
                <a:gd name="connsiteX175" fmla="*/ 711923 w 5271223"/>
                <a:gd name="connsiteY175" fmla="*/ 3048685 h 3251885"/>
                <a:gd name="connsiteX176" fmla="*/ 648423 w 5271223"/>
                <a:gd name="connsiteY176" fmla="*/ 3061385 h 3251885"/>
                <a:gd name="connsiteX177" fmla="*/ 623023 w 5271223"/>
                <a:gd name="connsiteY177" fmla="*/ 3099485 h 3251885"/>
                <a:gd name="connsiteX178" fmla="*/ 584923 w 5271223"/>
                <a:gd name="connsiteY178" fmla="*/ 3074085 h 3251885"/>
                <a:gd name="connsiteX179" fmla="*/ 483323 w 5271223"/>
                <a:gd name="connsiteY179" fmla="*/ 3023285 h 3251885"/>
                <a:gd name="connsiteX180" fmla="*/ 394423 w 5271223"/>
                <a:gd name="connsiteY180" fmla="*/ 2972485 h 3251885"/>
                <a:gd name="connsiteX181" fmla="*/ 330923 w 5271223"/>
                <a:gd name="connsiteY181" fmla="*/ 3035985 h 3251885"/>
                <a:gd name="connsiteX182" fmla="*/ 292823 w 5271223"/>
                <a:gd name="connsiteY182" fmla="*/ 3048685 h 3251885"/>
                <a:gd name="connsiteX183" fmla="*/ 178523 w 5271223"/>
                <a:gd name="connsiteY183" fmla="*/ 3048685 h 3251885"/>
                <a:gd name="connsiteX184" fmla="*/ 153123 w 5271223"/>
                <a:gd name="connsiteY184" fmla="*/ 3086785 h 3251885"/>
                <a:gd name="connsiteX185" fmla="*/ 127723 w 5271223"/>
                <a:gd name="connsiteY185" fmla="*/ 3048685 h 3251885"/>
                <a:gd name="connsiteX186" fmla="*/ 127723 w 5271223"/>
                <a:gd name="connsiteY186" fmla="*/ 2858185 h 3251885"/>
                <a:gd name="connsiteX187" fmla="*/ 191223 w 5271223"/>
                <a:gd name="connsiteY187" fmla="*/ 2820085 h 3251885"/>
                <a:gd name="connsiteX188" fmla="*/ 242023 w 5271223"/>
                <a:gd name="connsiteY188" fmla="*/ 2807385 h 3251885"/>
                <a:gd name="connsiteX189" fmla="*/ 280123 w 5271223"/>
                <a:gd name="connsiteY189" fmla="*/ 2794685 h 3251885"/>
                <a:gd name="connsiteX190" fmla="*/ 305523 w 5271223"/>
                <a:gd name="connsiteY190" fmla="*/ 2756585 h 3251885"/>
                <a:gd name="connsiteX191" fmla="*/ 267423 w 5271223"/>
                <a:gd name="connsiteY191" fmla="*/ 2743885 h 3251885"/>
                <a:gd name="connsiteX192" fmla="*/ 242023 w 5271223"/>
                <a:gd name="connsiteY192" fmla="*/ 2705785 h 3251885"/>
                <a:gd name="connsiteX193" fmla="*/ 203923 w 5271223"/>
                <a:gd name="connsiteY193" fmla="*/ 2680385 h 3251885"/>
                <a:gd name="connsiteX194" fmla="*/ 165823 w 5271223"/>
                <a:gd name="connsiteY194" fmla="*/ 2642285 h 3251885"/>
                <a:gd name="connsiteX195" fmla="*/ 89623 w 5271223"/>
                <a:gd name="connsiteY195" fmla="*/ 2591485 h 3251885"/>
                <a:gd name="connsiteX196" fmla="*/ 115023 w 5271223"/>
                <a:gd name="connsiteY196" fmla="*/ 2553385 h 3251885"/>
                <a:gd name="connsiteX197" fmla="*/ 153123 w 5271223"/>
                <a:gd name="connsiteY197" fmla="*/ 2464485 h 3251885"/>
                <a:gd name="connsiteX198" fmla="*/ 127723 w 5271223"/>
                <a:gd name="connsiteY198" fmla="*/ 2261285 h 3251885"/>
                <a:gd name="connsiteX199" fmla="*/ 64223 w 5271223"/>
                <a:gd name="connsiteY199" fmla="*/ 2248585 h 3251885"/>
                <a:gd name="connsiteX200" fmla="*/ 51523 w 5271223"/>
                <a:gd name="connsiteY200" fmla="*/ 2210485 h 3251885"/>
                <a:gd name="connsiteX201" fmla="*/ 127723 w 5271223"/>
                <a:gd name="connsiteY201" fmla="*/ 2134285 h 3251885"/>
                <a:gd name="connsiteX202" fmla="*/ 153123 w 5271223"/>
                <a:gd name="connsiteY202" fmla="*/ 2096185 h 3251885"/>
                <a:gd name="connsiteX203" fmla="*/ 140423 w 5271223"/>
                <a:gd name="connsiteY203" fmla="*/ 1981885 h 3251885"/>
                <a:gd name="connsiteX204" fmla="*/ 102323 w 5271223"/>
                <a:gd name="connsiteY204" fmla="*/ 1931085 h 3251885"/>
                <a:gd name="connsiteX205" fmla="*/ 89623 w 5271223"/>
                <a:gd name="connsiteY205" fmla="*/ 1892985 h 3251885"/>
                <a:gd name="connsiteX206" fmla="*/ 102323 w 5271223"/>
                <a:gd name="connsiteY206" fmla="*/ 1727885 h 3251885"/>
                <a:gd name="connsiteX207" fmla="*/ 127723 w 5271223"/>
                <a:gd name="connsiteY207" fmla="*/ 1689785 h 3251885"/>
                <a:gd name="connsiteX208" fmla="*/ 140423 w 5271223"/>
                <a:gd name="connsiteY208" fmla="*/ 1588185 h 3251885"/>
                <a:gd name="connsiteX209" fmla="*/ 191223 w 5271223"/>
                <a:gd name="connsiteY209" fmla="*/ 1575485 h 3251885"/>
                <a:gd name="connsiteX210" fmla="*/ 141806 w 5271223"/>
                <a:gd name="connsiteY210" fmla="*/ 1495288 h 3251885"/>
                <a:gd name="connsiteX211" fmla="*/ 180521 w 5271223"/>
                <a:gd name="connsiteY211" fmla="*/ 1431711 h 3251885"/>
                <a:gd name="connsiteX212" fmla="*/ 112311 w 5271223"/>
                <a:gd name="connsiteY212" fmla="*/ 1341044 h 3251885"/>
                <a:gd name="connsiteX213" fmla="*/ 167179 w 5271223"/>
                <a:gd name="connsiteY213" fmla="*/ 1298870 h 3251885"/>
                <a:gd name="connsiteX214" fmla="*/ 100326 w 5271223"/>
                <a:gd name="connsiteY214" fmla="*/ 1230548 h 3251885"/>
                <a:gd name="connsiteX215" fmla="*/ 161186 w 5271223"/>
                <a:gd name="connsiteY215" fmla="*/ 1180766 h 3251885"/>
                <a:gd name="connsiteX216" fmla="*/ 208560 w 5271223"/>
                <a:gd name="connsiteY216" fmla="*/ 1112444 h 3251885"/>
                <a:gd name="connsiteX217" fmla="*/ 242023 w 5271223"/>
                <a:gd name="connsiteY217" fmla="*/ 1080185 h 3251885"/>
                <a:gd name="connsiteX218" fmla="*/ 229323 w 5271223"/>
                <a:gd name="connsiteY218" fmla="*/ 1003985 h 3251885"/>
                <a:gd name="connsiteX219" fmla="*/ 130435 w 5271223"/>
                <a:gd name="connsiteY219" fmla="*/ 945037 h 3251885"/>
                <a:gd name="connsiteX220" fmla="*/ 70930 w 5271223"/>
                <a:gd name="connsiteY220" fmla="*/ 889414 h 3251885"/>
                <a:gd name="connsiteX221" fmla="*/ 11425 w 5271223"/>
                <a:gd name="connsiteY221" fmla="*/ 847511 h 3251885"/>
                <a:gd name="connsiteX222" fmla="*/ 64223 w 5271223"/>
                <a:gd name="connsiteY222" fmla="*/ 813485 h 3251885"/>
                <a:gd name="connsiteX223" fmla="*/ 153123 w 5271223"/>
                <a:gd name="connsiteY223" fmla="*/ 800785 h 3251885"/>
                <a:gd name="connsiteX224" fmla="*/ 191223 w 5271223"/>
                <a:gd name="connsiteY224" fmla="*/ 788085 h 3251885"/>
                <a:gd name="connsiteX225" fmla="*/ 199784 w 5271223"/>
                <a:gd name="connsiteY225" fmla="*/ 754059 h 3251885"/>
                <a:gd name="connsiteX226" fmla="*/ 247302 w 5271223"/>
                <a:gd name="connsiteY226" fmla="*/ 749237 h 3251885"/>
                <a:gd name="connsiteX227" fmla="*/ 225255 w 5271223"/>
                <a:gd name="connsiteY227" fmla="*/ 717996 h 3251885"/>
                <a:gd name="connsiteX228" fmla="*/ 167106 w 5271223"/>
                <a:gd name="connsiteY228" fmla="*/ 687774 h 3251885"/>
                <a:gd name="connsiteX229" fmla="*/ 108958 w 5271223"/>
                <a:gd name="connsiteY229" fmla="*/ 628078 h 3251885"/>
                <a:gd name="connsiteX230" fmla="*/ 153123 w 5271223"/>
                <a:gd name="connsiteY230" fmla="*/ 584885 h 3251885"/>
                <a:gd name="connsiteX231" fmla="*/ 165823 w 5271223"/>
                <a:gd name="connsiteY231" fmla="*/ 546785 h 3251885"/>
                <a:gd name="connsiteX232" fmla="*/ 115665 w 5271223"/>
                <a:gd name="connsiteY232" fmla="*/ 504611 h 3251885"/>
                <a:gd name="connsiteX233" fmla="*/ 79563 w 5271223"/>
                <a:gd name="connsiteY233" fmla="*/ 432215 h 3251885"/>
                <a:gd name="connsiteX234" fmla="*/ 119019 w 5271223"/>
                <a:gd name="connsiteY234" fmla="*/ 386237 h 3251885"/>
                <a:gd name="connsiteX235" fmla="*/ 78921 w 5271223"/>
                <a:gd name="connsiteY235" fmla="*/ 335436 h 3251885"/>
                <a:gd name="connsiteX236" fmla="*/ 108388 w 5271223"/>
                <a:gd name="connsiteY236" fmla="*/ 304196 h 3251885"/>
                <a:gd name="connsiteX237" fmla="*/ 70288 w 5271223"/>
                <a:gd name="connsiteY237" fmla="*/ 261274 h 3251885"/>
                <a:gd name="connsiteX238" fmla="*/ 62316 w 5271223"/>
                <a:gd name="connsiteY238" fmla="*/ 209842 h 3251885"/>
                <a:gd name="connsiteX239" fmla="*/ 47600 w 5271223"/>
                <a:gd name="connsiteY239" fmla="*/ 165785 h 3251885"/>
                <a:gd name="connsiteX240" fmla="*/ 49597 w 5271223"/>
                <a:gd name="connsiteY240" fmla="*/ 151048 h 3251885"/>
                <a:gd name="connsiteX241" fmla="*/ 2079 w 5271223"/>
                <a:gd name="connsiteY241" fmla="*/ 109144 h 3251885"/>
                <a:gd name="connsiteX242" fmla="*/ 64223 w 5271223"/>
                <a:gd name="connsiteY242" fmla="*/ 102285 h 3251885"/>
                <a:gd name="connsiteX243" fmla="*/ 78992 w 5271223"/>
                <a:gd name="connsiteY243" fmla="*/ 69007 h 325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Lst>
              <a:rect l="l" t="t" r="r" b="b"/>
              <a:pathLst>
                <a:path w="5271223" h="3251885">
                  <a:moveTo>
                    <a:pt x="78992" y="69007"/>
                  </a:moveTo>
                  <a:cubicBezTo>
                    <a:pt x="85021" y="72222"/>
                    <a:pt x="88708" y="117295"/>
                    <a:pt x="100397" y="121573"/>
                  </a:cubicBezTo>
                  <a:cubicBezTo>
                    <a:pt x="112086" y="125851"/>
                    <a:pt x="131089" y="94463"/>
                    <a:pt x="149128" y="94678"/>
                  </a:cubicBezTo>
                  <a:cubicBezTo>
                    <a:pt x="167167" y="94893"/>
                    <a:pt x="195932" y="127096"/>
                    <a:pt x="208632" y="122863"/>
                  </a:cubicBezTo>
                  <a:cubicBezTo>
                    <a:pt x="217099" y="110163"/>
                    <a:pt x="219549" y="76296"/>
                    <a:pt x="239384" y="78922"/>
                  </a:cubicBezTo>
                  <a:cubicBezTo>
                    <a:pt x="259219" y="81548"/>
                    <a:pt x="322841" y="119416"/>
                    <a:pt x="327642" y="138619"/>
                  </a:cubicBezTo>
                  <a:cubicBezTo>
                    <a:pt x="493029" y="97272"/>
                    <a:pt x="344747" y="169644"/>
                    <a:pt x="432523" y="140385"/>
                  </a:cubicBezTo>
                  <a:cubicBezTo>
                    <a:pt x="449456" y="144618"/>
                    <a:pt x="465955" y="154822"/>
                    <a:pt x="483323" y="153085"/>
                  </a:cubicBezTo>
                  <a:cubicBezTo>
                    <a:pt x="509964" y="150421"/>
                    <a:pt x="559523" y="127685"/>
                    <a:pt x="559523" y="127685"/>
                  </a:cubicBezTo>
                  <a:cubicBezTo>
                    <a:pt x="632229" y="151920"/>
                    <a:pt x="562109" y="138525"/>
                    <a:pt x="648423" y="114985"/>
                  </a:cubicBezTo>
                  <a:cubicBezTo>
                    <a:pt x="677302" y="107109"/>
                    <a:pt x="707690" y="106518"/>
                    <a:pt x="737323" y="102285"/>
                  </a:cubicBezTo>
                  <a:cubicBezTo>
                    <a:pt x="775423" y="106518"/>
                    <a:pt x="817871" y="96811"/>
                    <a:pt x="851623" y="114985"/>
                  </a:cubicBezTo>
                  <a:cubicBezTo>
                    <a:pt x="878501" y="129458"/>
                    <a:pt x="884107" y="166763"/>
                    <a:pt x="902423" y="191185"/>
                  </a:cubicBezTo>
                  <a:lnTo>
                    <a:pt x="940523" y="241985"/>
                  </a:lnTo>
                  <a:cubicBezTo>
                    <a:pt x="989658" y="168282"/>
                    <a:pt x="949780" y="239972"/>
                    <a:pt x="978623" y="114985"/>
                  </a:cubicBezTo>
                  <a:cubicBezTo>
                    <a:pt x="984643" y="88897"/>
                    <a:pt x="991656" y="53477"/>
                    <a:pt x="1004023" y="38785"/>
                  </a:cubicBezTo>
                  <a:cubicBezTo>
                    <a:pt x="1016390" y="24093"/>
                    <a:pt x="1006508" y="165784"/>
                    <a:pt x="1052825" y="26833"/>
                  </a:cubicBezTo>
                  <a:cubicBezTo>
                    <a:pt x="1119800" y="49158"/>
                    <a:pt x="1075657" y="-3424"/>
                    <a:pt x="1105623" y="13385"/>
                  </a:cubicBezTo>
                  <a:cubicBezTo>
                    <a:pt x="1135589" y="30194"/>
                    <a:pt x="1168731" y="85090"/>
                    <a:pt x="1232623" y="127685"/>
                  </a:cubicBezTo>
                  <a:cubicBezTo>
                    <a:pt x="1274956" y="123452"/>
                    <a:pt x="1318168" y="124552"/>
                    <a:pt x="1359623" y="114985"/>
                  </a:cubicBezTo>
                  <a:cubicBezTo>
                    <a:pt x="1374496" y="111553"/>
                    <a:pt x="1382498" y="90672"/>
                    <a:pt x="1397723" y="89585"/>
                  </a:cubicBezTo>
                  <a:cubicBezTo>
                    <a:pt x="1444363" y="86254"/>
                    <a:pt x="1490856" y="98052"/>
                    <a:pt x="1537423" y="102285"/>
                  </a:cubicBezTo>
                  <a:cubicBezTo>
                    <a:pt x="1541656" y="89585"/>
                    <a:pt x="1536736" y="64185"/>
                    <a:pt x="1550123" y="64185"/>
                  </a:cubicBezTo>
                  <a:cubicBezTo>
                    <a:pt x="1606043" y="64185"/>
                    <a:pt x="1576316" y="120700"/>
                    <a:pt x="1600923" y="140385"/>
                  </a:cubicBezTo>
                  <a:cubicBezTo>
                    <a:pt x="1614553" y="151289"/>
                    <a:pt x="1634790" y="148852"/>
                    <a:pt x="1651723" y="153085"/>
                  </a:cubicBezTo>
                  <a:cubicBezTo>
                    <a:pt x="1668656" y="140385"/>
                    <a:pt x="1688972" y="131246"/>
                    <a:pt x="1702523" y="114985"/>
                  </a:cubicBezTo>
                  <a:cubicBezTo>
                    <a:pt x="1754626" y="52462"/>
                    <a:pt x="1667354" y="92841"/>
                    <a:pt x="1753323" y="64185"/>
                  </a:cubicBezTo>
                  <a:cubicBezTo>
                    <a:pt x="1791423" y="68418"/>
                    <a:pt x="1832725" y="61022"/>
                    <a:pt x="1867623" y="76885"/>
                  </a:cubicBezTo>
                  <a:cubicBezTo>
                    <a:pt x="1884858" y="84719"/>
                    <a:pt x="1877617" y="116681"/>
                    <a:pt x="1893023" y="127685"/>
                  </a:cubicBezTo>
                  <a:cubicBezTo>
                    <a:pt x="1910588" y="140232"/>
                    <a:pt x="1935356" y="136152"/>
                    <a:pt x="1956523" y="140385"/>
                  </a:cubicBezTo>
                  <a:cubicBezTo>
                    <a:pt x="1987584" y="124854"/>
                    <a:pt x="2011787" y="109760"/>
                    <a:pt x="2045423" y="102285"/>
                  </a:cubicBezTo>
                  <a:cubicBezTo>
                    <a:pt x="2070560" y="96699"/>
                    <a:pt x="2096223" y="93818"/>
                    <a:pt x="2121623" y="89585"/>
                  </a:cubicBezTo>
                  <a:cubicBezTo>
                    <a:pt x="2219249" y="24501"/>
                    <a:pt x="2167711" y="43804"/>
                    <a:pt x="2274023" y="26085"/>
                  </a:cubicBezTo>
                  <a:cubicBezTo>
                    <a:pt x="2286723" y="21852"/>
                    <a:pt x="2299423" y="9152"/>
                    <a:pt x="2312123" y="13385"/>
                  </a:cubicBezTo>
                  <a:cubicBezTo>
                    <a:pt x="2347798" y="25277"/>
                    <a:pt x="2353407" y="61036"/>
                    <a:pt x="2362923" y="89585"/>
                  </a:cubicBezTo>
                  <a:cubicBezTo>
                    <a:pt x="2401023" y="85352"/>
                    <a:pt x="2440856" y="89007"/>
                    <a:pt x="2477223" y="76885"/>
                  </a:cubicBezTo>
                  <a:cubicBezTo>
                    <a:pt x="2641077" y="22267"/>
                    <a:pt x="2411609" y="49721"/>
                    <a:pt x="2553423" y="26085"/>
                  </a:cubicBezTo>
                  <a:cubicBezTo>
                    <a:pt x="2591236" y="19783"/>
                    <a:pt x="2629623" y="17618"/>
                    <a:pt x="2667723" y="13385"/>
                  </a:cubicBezTo>
                  <a:cubicBezTo>
                    <a:pt x="2680423" y="9152"/>
                    <a:pt x="2692951" y="-2993"/>
                    <a:pt x="2705823" y="685"/>
                  </a:cubicBezTo>
                  <a:cubicBezTo>
                    <a:pt x="2728632" y="7202"/>
                    <a:pt x="2777599" y="59761"/>
                    <a:pt x="2794723" y="76885"/>
                  </a:cubicBezTo>
                  <a:cubicBezTo>
                    <a:pt x="2812690" y="70896"/>
                    <a:pt x="2867676" y="51485"/>
                    <a:pt x="2883623" y="51485"/>
                  </a:cubicBezTo>
                  <a:cubicBezTo>
                    <a:pt x="2897010" y="51485"/>
                    <a:pt x="2909023" y="59952"/>
                    <a:pt x="2921723" y="64185"/>
                  </a:cubicBezTo>
                  <a:cubicBezTo>
                    <a:pt x="2934423" y="59952"/>
                    <a:pt x="2947849" y="57472"/>
                    <a:pt x="2959823" y="51485"/>
                  </a:cubicBezTo>
                  <a:cubicBezTo>
                    <a:pt x="2973475" y="44659"/>
                    <a:pt x="2983443" y="21258"/>
                    <a:pt x="2997923" y="26085"/>
                  </a:cubicBezTo>
                  <a:cubicBezTo>
                    <a:pt x="3018003" y="32778"/>
                    <a:pt x="3021056" y="61918"/>
                    <a:pt x="3036023" y="76885"/>
                  </a:cubicBezTo>
                  <a:cubicBezTo>
                    <a:pt x="3046816" y="87678"/>
                    <a:pt x="3060175" y="96086"/>
                    <a:pt x="3074123" y="102285"/>
                  </a:cubicBezTo>
                  <a:cubicBezTo>
                    <a:pt x="3098589" y="113159"/>
                    <a:pt x="3150323" y="127685"/>
                    <a:pt x="3150323" y="127685"/>
                  </a:cubicBezTo>
                  <a:cubicBezTo>
                    <a:pt x="3167256" y="119218"/>
                    <a:pt x="3182285" y="104169"/>
                    <a:pt x="3201123" y="102285"/>
                  </a:cubicBezTo>
                  <a:cubicBezTo>
                    <a:pt x="3235509" y="98846"/>
                    <a:pt x="3281497" y="116376"/>
                    <a:pt x="3315423" y="127685"/>
                  </a:cubicBezTo>
                  <a:cubicBezTo>
                    <a:pt x="3357756" y="123452"/>
                    <a:pt x="3400306" y="121002"/>
                    <a:pt x="3442423" y="114985"/>
                  </a:cubicBezTo>
                  <a:cubicBezTo>
                    <a:pt x="3459702" y="112517"/>
                    <a:pt x="3478068" y="110945"/>
                    <a:pt x="3493223" y="102285"/>
                  </a:cubicBezTo>
                  <a:cubicBezTo>
                    <a:pt x="3508817" y="93374"/>
                    <a:pt x="3518623" y="76885"/>
                    <a:pt x="3531323" y="64185"/>
                  </a:cubicBezTo>
                  <a:cubicBezTo>
                    <a:pt x="3535556" y="51485"/>
                    <a:pt x="3532049" y="32072"/>
                    <a:pt x="3544023" y="26085"/>
                  </a:cubicBezTo>
                  <a:cubicBezTo>
                    <a:pt x="3567514" y="14339"/>
                    <a:pt x="3615117" y="69736"/>
                    <a:pt x="3620223" y="76885"/>
                  </a:cubicBezTo>
                  <a:cubicBezTo>
                    <a:pt x="3665574" y="140377"/>
                    <a:pt x="3629834" y="112010"/>
                    <a:pt x="3658323" y="178485"/>
                  </a:cubicBezTo>
                  <a:cubicBezTo>
                    <a:pt x="3664336" y="192514"/>
                    <a:pt x="3676897" y="202933"/>
                    <a:pt x="3683723" y="216585"/>
                  </a:cubicBezTo>
                  <a:cubicBezTo>
                    <a:pt x="3689710" y="228559"/>
                    <a:pt x="3688060" y="244232"/>
                    <a:pt x="3696423" y="254685"/>
                  </a:cubicBezTo>
                  <a:cubicBezTo>
                    <a:pt x="3705958" y="266604"/>
                    <a:pt x="3722797" y="270314"/>
                    <a:pt x="3734523" y="280085"/>
                  </a:cubicBezTo>
                  <a:cubicBezTo>
                    <a:pt x="3748321" y="291583"/>
                    <a:pt x="3759923" y="305485"/>
                    <a:pt x="3772623" y="318185"/>
                  </a:cubicBezTo>
                  <a:cubicBezTo>
                    <a:pt x="3798023" y="309718"/>
                    <a:pt x="3822848" y="286291"/>
                    <a:pt x="3848823" y="292785"/>
                  </a:cubicBezTo>
                  <a:cubicBezTo>
                    <a:pt x="3867190" y="297377"/>
                    <a:pt x="3866534" y="326285"/>
                    <a:pt x="3874223" y="343585"/>
                  </a:cubicBezTo>
                  <a:cubicBezTo>
                    <a:pt x="3883482" y="364417"/>
                    <a:pt x="3891156" y="385918"/>
                    <a:pt x="3899623" y="407085"/>
                  </a:cubicBezTo>
                  <a:cubicBezTo>
                    <a:pt x="3903856" y="436718"/>
                    <a:pt x="3905973" y="503048"/>
                    <a:pt x="3912323" y="495985"/>
                  </a:cubicBezTo>
                  <a:cubicBezTo>
                    <a:pt x="3918673" y="488922"/>
                    <a:pt x="3925997" y="374476"/>
                    <a:pt x="3937723" y="364705"/>
                  </a:cubicBezTo>
                  <a:cubicBezTo>
                    <a:pt x="3966811" y="340465"/>
                    <a:pt x="3975823" y="440238"/>
                    <a:pt x="3988523" y="432485"/>
                  </a:cubicBezTo>
                  <a:cubicBezTo>
                    <a:pt x="4001223" y="424732"/>
                    <a:pt x="4004955" y="345088"/>
                    <a:pt x="4013923" y="318185"/>
                  </a:cubicBezTo>
                  <a:cubicBezTo>
                    <a:pt x="4021132" y="296558"/>
                    <a:pt x="4030856" y="275852"/>
                    <a:pt x="4039323" y="254685"/>
                  </a:cubicBezTo>
                  <a:cubicBezTo>
                    <a:pt x="4043556" y="225052"/>
                    <a:pt x="4046668" y="195236"/>
                    <a:pt x="4052023" y="165785"/>
                  </a:cubicBezTo>
                  <a:cubicBezTo>
                    <a:pt x="4055145" y="148612"/>
                    <a:pt x="4048164" y="120505"/>
                    <a:pt x="4064723" y="114985"/>
                  </a:cubicBezTo>
                  <a:cubicBezTo>
                    <a:pt x="4079203" y="110158"/>
                    <a:pt x="4079330" y="142292"/>
                    <a:pt x="4090123" y="153085"/>
                  </a:cubicBezTo>
                  <a:cubicBezTo>
                    <a:pt x="4114742" y="177704"/>
                    <a:pt x="4135335" y="180856"/>
                    <a:pt x="4166323" y="191185"/>
                  </a:cubicBezTo>
                  <a:cubicBezTo>
                    <a:pt x="4166762" y="191075"/>
                    <a:pt x="4249150" y="171858"/>
                    <a:pt x="4255223" y="165785"/>
                  </a:cubicBezTo>
                  <a:cubicBezTo>
                    <a:pt x="4264689" y="156319"/>
                    <a:pt x="4259560" y="138138"/>
                    <a:pt x="4267923" y="127685"/>
                  </a:cubicBezTo>
                  <a:cubicBezTo>
                    <a:pt x="4277458" y="115766"/>
                    <a:pt x="4293323" y="110752"/>
                    <a:pt x="4306023" y="102285"/>
                  </a:cubicBezTo>
                  <a:cubicBezTo>
                    <a:pt x="4318723" y="114985"/>
                    <a:pt x="4332625" y="126587"/>
                    <a:pt x="4344123" y="140385"/>
                  </a:cubicBezTo>
                  <a:cubicBezTo>
                    <a:pt x="4353894" y="152111"/>
                    <a:pt x="4354259" y="178485"/>
                    <a:pt x="4369523" y="178485"/>
                  </a:cubicBezTo>
                  <a:cubicBezTo>
                    <a:pt x="4393077" y="178485"/>
                    <a:pt x="4398228" y="111680"/>
                    <a:pt x="4407623" y="102285"/>
                  </a:cubicBezTo>
                  <a:cubicBezTo>
                    <a:pt x="4417089" y="92819"/>
                    <a:pt x="4433023" y="93818"/>
                    <a:pt x="4445723" y="89585"/>
                  </a:cubicBezTo>
                  <a:cubicBezTo>
                    <a:pt x="4471123" y="98052"/>
                    <a:pt x="4495669" y="109734"/>
                    <a:pt x="4521923" y="114985"/>
                  </a:cubicBezTo>
                  <a:cubicBezTo>
                    <a:pt x="4559513" y="122503"/>
                    <a:pt x="4601325" y="111822"/>
                    <a:pt x="4636223" y="127685"/>
                  </a:cubicBezTo>
                  <a:cubicBezTo>
                    <a:pt x="4653458" y="135519"/>
                    <a:pt x="4654592" y="160907"/>
                    <a:pt x="4661623" y="178485"/>
                  </a:cubicBezTo>
                  <a:cubicBezTo>
                    <a:pt x="4700093" y="274661"/>
                    <a:pt x="4660046" y="236700"/>
                    <a:pt x="4725123" y="280085"/>
                  </a:cubicBezTo>
                  <a:cubicBezTo>
                    <a:pt x="4750523" y="275852"/>
                    <a:pt x="4776186" y="272971"/>
                    <a:pt x="4801323" y="267385"/>
                  </a:cubicBezTo>
                  <a:cubicBezTo>
                    <a:pt x="4814391" y="264481"/>
                    <a:pt x="4826036" y="254685"/>
                    <a:pt x="4839423" y="254685"/>
                  </a:cubicBezTo>
                  <a:cubicBezTo>
                    <a:pt x="4856877" y="254685"/>
                    <a:pt x="4848770" y="261035"/>
                    <a:pt x="4890223" y="267385"/>
                  </a:cubicBezTo>
                  <a:cubicBezTo>
                    <a:pt x="4931677" y="273735"/>
                    <a:pt x="5020061" y="270091"/>
                    <a:pt x="5088144" y="292785"/>
                  </a:cubicBezTo>
                  <a:cubicBezTo>
                    <a:pt x="5094640" y="390220"/>
                    <a:pt x="5054788" y="478315"/>
                    <a:pt x="5064028" y="520908"/>
                  </a:cubicBezTo>
                  <a:cubicBezTo>
                    <a:pt x="5073268" y="563501"/>
                    <a:pt x="5122929" y="521259"/>
                    <a:pt x="5143582" y="548345"/>
                  </a:cubicBezTo>
                  <a:cubicBezTo>
                    <a:pt x="5164235" y="575431"/>
                    <a:pt x="5164666" y="670727"/>
                    <a:pt x="5187949" y="683427"/>
                  </a:cubicBezTo>
                  <a:cubicBezTo>
                    <a:pt x="5211232" y="696127"/>
                    <a:pt x="5230041" y="765730"/>
                    <a:pt x="5245823" y="788085"/>
                  </a:cubicBezTo>
                  <a:cubicBezTo>
                    <a:pt x="5232981" y="807348"/>
                    <a:pt x="5207723" y="837995"/>
                    <a:pt x="5207723" y="864285"/>
                  </a:cubicBezTo>
                  <a:cubicBezTo>
                    <a:pt x="5207723" y="890035"/>
                    <a:pt x="5216190" y="915085"/>
                    <a:pt x="5220423" y="940485"/>
                  </a:cubicBezTo>
                  <a:cubicBezTo>
                    <a:pt x="5224656" y="1025152"/>
                    <a:pt x="5236381" y="1109775"/>
                    <a:pt x="5233123" y="1194485"/>
                  </a:cubicBezTo>
                  <a:cubicBezTo>
                    <a:pt x="5232094" y="1221239"/>
                    <a:pt x="5207723" y="1270685"/>
                    <a:pt x="5207723" y="1270685"/>
                  </a:cubicBezTo>
                  <a:cubicBezTo>
                    <a:pt x="5203490" y="1300318"/>
                    <a:pt x="5188292" y="1330417"/>
                    <a:pt x="5195023" y="1359585"/>
                  </a:cubicBezTo>
                  <a:cubicBezTo>
                    <a:pt x="5201887" y="1389330"/>
                    <a:pt x="5228890" y="1410385"/>
                    <a:pt x="5245823" y="1435785"/>
                  </a:cubicBezTo>
                  <a:lnTo>
                    <a:pt x="5271223" y="1473885"/>
                  </a:lnTo>
                  <a:cubicBezTo>
                    <a:pt x="5266990" y="1554318"/>
                    <a:pt x="5265815" y="1634971"/>
                    <a:pt x="5258523" y="1715185"/>
                  </a:cubicBezTo>
                  <a:cubicBezTo>
                    <a:pt x="5257311" y="1728517"/>
                    <a:pt x="5254186" y="1742832"/>
                    <a:pt x="5245823" y="1753285"/>
                  </a:cubicBezTo>
                  <a:cubicBezTo>
                    <a:pt x="5236288" y="1765204"/>
                    <a:pt x="5220423" y="1770218"/>
                    <a:pt x="5207723" y="1778685"/>
                  </a:cubicBezTo>
                  <a:cubicBezTo>
                    <a:pt x="5203490" y="1791385"/>
                    <a:pt x="5195023" y="1803398"/>
                    <a:pt x="5195023" y="1816785"/>
                  </a:cubicBezTo>
                  <a:cubicBezTo>
                    <a:pt x="5195023" y="1857790"/>
                    <a:pt x="5212384" y="1874577"/>
                    <a:pt x="5233123" y="1905685"/>
                  </a:cubicBezTo>
                  <a:cubicBezTo>
                    <a:pt x="5228890" y="1935318"/>
                    <a:pt x="5227154" y="1965417"/>
                    <a:pt x="5220423" y="1994585"/>
                  </a:cubicBezTo>
                  <a:cubicBezTo>
                    <a:pt x="5214403" y="2020673"/>
                    <a:pt x="5195023" y="2070785"/>
                    <a:pt x="5195023" y="2070785"/>
                  </a:cubicBezTo>
                  <a:cubicBezTo>
                    <a:pt x="5231097" y="2179006"/>
                    <a:pt x="5221042" y="2133362"/>
                    <a:pt x="5195023" y="2350185"/>
                  </a:cubicBezTo>
                  <a:cubicBezTo>
                    <a:pt x="5191833" y="2376768"/>
                    <a:pt x="5169623" y="2426385"/>
                    <a:pt x="5169623" y="2426385"/>
                  </a:cubicBezTo>
                  <a:cubicBezTo>
                    <a:pt x="5186556" y="2443318"/>
                    <a:pt x="5202241" y="2461600"/>
                    <a:pt x="5220423" y="2477185"/>
                  </a:cubicBezTo>
                  <a:cubicBezTo>
                    <a:pt x="5232012" y="2487118"/>
                    <a:pt x="5254330" y="2487909"/>
                    <a:pt x="5258523" y="2502585"/>
                  </a:cubicBezTo>
                  <a:cubicBezTo>
                    <a:pt x="5264453" y="2523340"/>
                    <a:pt x="5251503" y="2545260"/>
                    <a:pt x="5245823" y="2566085"/>
                  </a:cubicBezTo>
                  <a:cubicBezTo>
                    <a:pt x="5238778" y="2591916"/>
                    <a:pt x="5220423" y="2642285"/>
                    <a:pt x="5220423" y="2642285"/>
                  </a:cubicBezTo>
                  <a:cubicBezTo>
                    <a:pt x="5224656" y="2684618"/>
                    <a:pt x="5240117" y="2727319"/>
                    <a:pt x="5233123" y="2769285"/>
                  </a:cubicBezTo>
                  <a:cubicBezTo>
                    <a:pt x="5230614" y="2784341"/>
                    <a:pt x="5204558" y="2782766"/>
                    <a:pt x="5195023" y="2794685"/>
                  </a:cubicBezTo>
                  <a:cubicBezTo>
                    <a:pt x="5186660" y="2805138"/>
                    <a:pt x="5186556" y="2820085"/>
                    <a:pt x="5182323" y="2832785"/>
                  </a:cubicBezTo>
                  <a:cubicBezTo>
                    <a:pt x="5178090" y="2900518"/>
                    <a:pt x="5187787" y="2970595"/>
                    <a:pt x="5169623" y="3035985"/>
                  </a:cubicBezTo>
                  <a:cubicBezTo>
                    <a:pt x="5164556" y="3054226"/>
                    <a:pt x="5137497" y="3058273"/>
                    <a:pt x="5118823" y="3061385"/>
                  </a:cubicBezTo>
                  <a:cubicBezTo>
                    <a:pt x="5060214" y="3071153"/>
                    <a:pt x="5000290" y="3069852"/>
                    <a:pt x="4941023" y="3074085"/>
                  </a:cubicBezTo>
                  <a:cubicBezTo>
                    <a:pt x="4906106" y="3032984"/>
                    <a:pt x="4977390" y="3075932"/>
                    <a:pt x="4877523" y="3035985"/>
                  </a:cubicBezTo>
                  <a:cubicBezTo>
                    <a:pt x="4863351" y="3030316"/>
                    <a:pt x="4853715" y="3056026"/>
                    <a:pt x="4839423" y="3061385"/>
                  </a:cubicBezTo>
                  <a:cubicBezTo>
                    <a:pt x="4819212" y="3068964"/>
                    <a:pt x="4797090" y="3069852"/>
                    <a:pt x="4775923" y="3074085"/>
                  </a:cubicBezTo>
                  <a:cubicBezTo>
                    <a:pt x="4754756" y="3086785"/>
                    <a:pt x="4729877" y="3094731"/>
                    <a:pt x="4712423" y="3112185"/>
                  </a:cubicBezTo>
                  <a:cubicBezTo>
                    <a:pt x="4668754" y="3155854"/>
                    <a:pt x="4664893" y="3178575"/>
                    <a:pt x="4648923" y="3226485"/>
                  </a:cubicBezTo>
                  <a:cubicBezTo>
                    <a:pt x="4631990" y="3222252"/>
                    <a:pt x="4614166" y="3220661"/>
                    <a:pt x="4598123" y="3213785"/>
                  </a:cubicBezTo>
                  <a:cubicBezTo>
                    <a:pt x="4475336" y="3161162"/>
                    <a:pt x="4655066" y="3212146"/>
                    <a:pt x="4509223" y="3175685"/>
                  </a:cubicBezTo>
                  <a:cubicBezTo>
                    <a:pt x="4488056" y="3179918"/>
                    <a:pt x="4466795" y="3193068"/>
                    <a:pt x="4445723" y="3188385"/>
                  </a:cubicBezTo>
                  <a:cubicBezTo>
                    <a:pt x="4425060" y="3183793"/>
                    <a:pt x="4412147" y="3162588"/>
                    <a:pt x="4394923" y="3150285"/>
                  </a:cubicBezTo>
                  <a:cubicBezTo>
                    <a:pt x="4382503" y="3141413"/>
                    <a:pt x="4369523" y="3133352"/>
                    <a:pt x="4356823" y="3124885"/>
                  </a:cubicBezTo>
                  <a:cubicBezTo>
                    <a:pt x="4331423" y="3129118"/>
                    <a:pt x="4305383" y="3144659"/>
                    <a:pt x="4280623" y="3137585"/>
                  </a:cubicBezTo>
                  <a:cubicBezTo>
                    <a:pt x="4267751" y="3133907"/>
                    <a:pt x="4280795" y="3103163"/>
                    <a:pt x="4267923" y="3099485"/>
                  </a:cubicBezTo>
                  <a:cubicBezTo>
                    <a:pt x="4243163" y="3092411"/>
                    <a:pt x="4217123" y="3107952"/>
                    <a:pt x="4191723" y="3112185"/>
                  </a:cubicBezTo>
                  <a:cubicBezTo>
                    <a:pt x="4179023" y="3120652"/>
                    <a:pt x="4168834" y="3136317"/>
                    <a:pt x="4153623" y="3137585"/>
                  </a:cubicBezTo>
                  <a:cubicBezTo>
                    <a:pt x="4122536" y="3140176"/>
                    <a:pt x="4004048" y="3119006"/>
                    <a:pt x="3963123" y="3112185"/>
                  </a:cubicBezTo>
                  <a:cubicBezTo>
                    <a:pt x="3941956" y="3103718"/>
                    <a:pt x="3920013" y="3096980"/>
                    <a:pt x="3899623" y="3086785"/>
                  </a:cubicBezTo>
                  <a:cubicBezTo>
                    <a:pt x="3885971" y="3079959"/>
                    <a:pt x="3876579" y="3063894"/>
                    <a:pt x="3861523" y="3061385"/>
                  </a:cubicBezTo>
                  <a:cubicBezTo>
                    <a:pt x="3848318" y="3059184"/>
                    <a:pt x="3836628" y="3071884"/>
                    <a:pt x="3823423" y="3074085"/>
                  </a:cubicBezTo>
                  <a:cubicBezTo>
                    <a:pt x="3780550" y="3081230"/>
                    <a:pt x="3603491" y="3096388"/>
                    <a:pt x="3569423" y="3099485"/>
                  </a:cubicBezTo>
                  <a:cubicBezTo>
                    <a:pt x="3552490" y="3103718"/>
                    <a:pt x="3536077" y="3112185"/>
                    <a:pt x="3518623" y="3112185"/>
                  </a:cubicBezTo>
                  <a:cubicBezTo>
                    <a:pt x="3492333" y="3112185"/>
                    <a:pt x="3461686" y="3086927"/>
                    <a:pt x="3442423" y="3074085"/>
                  </a:cubicBezTo>
                  <a:cubicBezTo>
                    <a:pt x="3353523" y="3103718"/>
                    <a:pt x="3391623" y="3107952"/>
                    <a:pt x="3328123" y="3086785"/>
                  </a:cubicBezTo>
                  <a:cubicBezTo>
                    <a:pt x="3259606" y="3041107"/>
                    <a:pt x="3302988" y="3083699"/>
                    <a:pt x="3277323" y="2972485"/>
                  </a:cubicBezTo>
                  <a:cubicBezTo>
                    <a:pt x="3271303" y="2946397"/>
                    <a:pt x="3251923" y="2896285"/>
                    <a:pt x="3251923" y="2896285"/>
                  </a:cubicBezTo>
                  <a:cubicBezTo>
                    <a:pt x="3247690" y="2908985"/>
                    <a:pt x="3242901" y="2921513"/>
                    <a:pt x="3239223" y="2934385"/>
                  </a:cubicBezTo>
                  <a:cubicBezTo>
                    <a:pt x="3234428" y="2951168"/>
                    <a:pt x="3231656" y="2968502"/>
                    <a:pt x="3226523" y="2985185"/>
                  </a:cubicBezTo>
                  <a:cubicBezTo>
                    <a:pt x="3176076" y="3149137"/>
                    <a:pt x="3197721" y="3043698"/>
                    <a:pt x="3175723" y="3175685"/>
                  </a:cubicBezTo>
                  <a:cubicBezTo>
                    <a:pt x="3154556" y="3171452"/>
                    <a:pt x="3132434" y="3170564"/>
                    <a:pt x="3112223" y="3162985"/>
                  </a:cubicBezTo>
                  <a:cubicBezTo>
                    <a:pt x="3097928" y="3157624"/>
                    <a:pt x="3028900" y="3102672"/>
                    <a:pt x="3023323" y="3099485"/>
                  </a:cubicBezTo>
                  <a:cubicBezTo>
                    <a:pt x="3011700" y="3092843"/>
                    <a:pt x="2997923" y="3091018"/>
                    <a:pt x="2985223" y="3086785"/>
                  </a:cubicBezTo>
                  <a:cubicBezTo>
                    <a:pt x="2964056" y="3091018"/>
                    <a:pt x="2940465" y="3088775"/>
                    <a:pt x="2921723" y="3099485"/>
                  </a:cubicBezTo>
                  <a:cubicBezTo>
                    <a:pt x="2908471" y="3107058"/>
                    <a:pt x="2913149" y="3126028"/>
                    <a:pt x="2896323" y="3137585"/>
                  </a:cubicBezTo>
                  <a:cubicBezTo>
                    <a:pt x="2879497" y="3149142"/>
                    <a:pt x="2833465" y="3160359"/>
                    <a:pt x="2820765" y="3168826"/>
                  </a:cubicBezTo>
                  <a:cubicBezTo>
                    <a:pt x="2758864" y="3125388"/>
                    <a:pt x="2777897" y="3168192"/>
                    <a:pt x="2756623" y="3162985"/>
                  </a:cubicBezTo>
                  <a:cubicBezTo>
                    <a:pt x="2735349" y="3157778"/>
                    <a:pt x="2714469" y="3145590"/>
                    <a:pt x="2693123" y="3137585"/>
                  </a:cubicBezTo>
                  <a:cubicBezTo>
                    <a:pt x="2649156" y="3121098"/>
                    <a:pt x="2640613" y="3124030"/>
                    <a:pt x="2591523" y="3099485"/>
                  </a:cubicBezTo>
                  <a:cubicBezTo>
                    <a:pt x="2577871" y="3092659"/>
                    <a:pt x="2568547" y="3076147"/>
                    <a:pt x="2553423" y="3074085"/>
                  </a:cubicBezTo>
                  <a:cubicBezTo>
                    <a:pt x="2473617" y="3063202"/>
                    <a:pt x="2392556" y="3065618"/>
                    <a:pt x="2312123" y="3061385"/>
                  </a:cubicBezTo>
                  <a:cubicBezTo>
                    <a:pt x="2265556" y="3069852"/>
                    <a:pt x="2216598" y="3069794"/>
                    <a:pt x="2172423" y="3086785"/>
                  </a:cubicBezTo>
                  <a:cubicBezTo>
                    <a:pt x="2158177" y="3092264"/>
                    <a:pt x="2158749" y="3115114"/>
                    <a:pt x="2147023" y="3124885"/>
                  </a:cubicBezTo>
                  <a:cubicBezTo>
                    <a:pt x="2132479" y="3137005"/>
                    <a:pt x="2114590" y="3145693"/>
                    <a:pt x="2096223" y="3150285"/>
                  </a:cubicBezTo>
                  <a:cubicBezTo>
                    <a:pt x="2046260" y="3162776"/>
                    <a:pt x="1994623" y="3167218"/>
                    <a:pt x="1943823" y="3175685"/>
                  </a:cubicBezTo>
                  <a:cubicBezTo>
                    <a:pt x="1935356" y="3188385"/>
                    <a:pt x="1933390" y="3210792"/>
                    <a:pt x="1918423" y="3213785"/>
                  </a:cubicBezTo>
                  <a:cubicBezTo>
                    <a:pt x="1903456" y="3216778"/>
                    <a:pt x="1893975" y="3195211"/>
                    <a:pt x="1880323" y="3188385"/>
                  </a:cubicBezTo>
                  <a:cubicBezTo>
                    <a:pt x="1859933" y="3178190"/>
                    <a:pt x="1838248" y="3170776"/>
                    <a:pt x="1816823" y="3162985"/>
                  </a:cubicBezTo>
                  <a:cubicBezTo>
                    <a:pt x="1779428" y="3149387"/>
                    <a:pt x="1672821" y="3114297"/>
                    <a:pt x="1639023" y="3112185"/>
                  </a:cubicBezTo>
                  <a:lnTo>
                    <a:pt x="1435823" y="3099485"/>
                  </a:lnTo>
                  <a:cubicBezTo>
                    <a:pt x="1432504" y="3098655"/>
                    <a:pt x="1355205" y="3080710"/>
                    <a:pt x="1346923" y="3074085"/>
                  </a:cubicBezTo>
                  <a:cubicBezTo>
                    <a:pt x="1306863" y="3042037"/>
                    <a:pt x="1337843" y="3022072"/>
                    <a:pt x="1283423" y="2997885"/>
                  </a:cubicBezTo>
                  <a:cubicBezTo>
                    <a:pt x="1259892" y="2987427"/>
                    <a:pt x="1232623" y="2989418"/>
                    <a:pt x="1207223" y="2985185"/>
                  </a:cubicBezTo>
                  <a:cubicBezTo>
                    <a:pt x="1194523" y="2989418"/>
                    <a:pt x="1181995" y="2994207"/>
                    <a:pt x="1169123" y="2997885"/>
                  </a:cubicBezTo>
                  <a:cubicBezTo>
                    <a:pt x="1152340" y="3002680"/>
                    <a:pt x="1132526" y="3000440"/>
                    <a:pt x="1118323" y="3010585"/>
                  </a:cubicBezTo>
                  <a:cubicBezTo>
                    <a:pt x="1108299" y="3017745"/>
                    <a:pt x="1065115" y="3084048"/>
                    <a:pt x="1054823" y="3099485"/>
                  </a:cubicBezTo>
                  <a:cubicBezTo>
                    <a:pt x="1050590" y="3120652"/>
                    <a:pt x="1049702" y="3142774"/>
                    <a:pt x="1042123" y="3162985"/>
                  </a:cubicBezTo>
                  <a:cubicBezTo>
                    <a:pt x="1036764" y="3177277"/>
                    <a:pt x="1024296" y="3187833"/>
                    <a:pt x="1016723" y="3201085"/>
                  </a:cubicBezTo>
                  <a:cubicBezTo>
                    <a:pt x="1007330" y="3217523"/>
                    <a:pt x="999790" y="3234952"/>
                    <a:pt x="991323" y="3251885"/>
                  </a:cubicBezTo>
                  <a:cubicBezTo>
                    <a:pt x="982856" y="3234952"/>
                    <a:pt x="969213" y="3219729"/>
                    <a:pt x="965923" y="3201085"/>
                  </a:cubicBezTo>
                  <a:cubicBezTo>
                    <a:pt x="933322" y="3016346"/>
                    <a:pt x="1010164" y="3054965"/>
                    <a:pt x="915123" y="3023285"/>
                  </a:cubicBezTo>
                  <a:cubicBezTo>
                    <a:pt x="902423" y="3031752"/>
                    <a:pt x="890675" y="3041859"/>
                    <a:pt x="877023" y="3048685"/>
                  </a:cubicBezTo>
                  <a:cubicBezTo>
                    <a:pt x="820357" y="3077018"/>
                    <a:pt x="782979" y="3055791"/>
                    <a:pt x="711923" y="3048685"/>
                  </a:cubicBezTo>
                  <a:cubicBezTo>
                    <a:pt x="690756" y="3052918"/>
                    <a:pt x="667165" y="3050675"/>
                    <a:pt x="648423" y="3061385"/>
                  </a:cubicBezTo>
                  <a:cubicBezTo>
                    <a:pt x="635171" y="3068958"/>
                    <a:pt x="637990" y="3096492"/>
                    <a:pt x="623023" y="3099485"/>
                  </a:cubicBezTo>
                  <a:cubicBezTo>
                    <a:pt x="608056" y="3102478"/>
                    <a:pt x="598323" y="3081394"/>
                    <a:pt x="584923" y="3074085"/>
                  </a:cubicBezTo>
                  <a:cubicBezTo>
                    <a:pt x="551682" y="3055954"/>
                    <a:pt x="517190" y="3040218"/>
                    <a:pt x="483323" y="3023285"/>
                  </a:cubicBezTo>
                  <a:cubicBezTo>
                    <a:pt x="329549" y="2946398"/>
                    <a:pt x="510957" y="3011330"/>
                    <a:pt x="394423" y="2972485"/>
                  </a:cubicBezTo>
                  <a:cubicBezTo>
                    <a:pt x="305072" y="3002269"/>
                    <a:pt x="409390" y="2957518"/>
                    <a:pt x="330923" y="3035985"/>
                  </a:cubicBezTo>
                  <a:cubicBezTo>
                    <a:pt x="321457" y="3045451"/>
                    <a:pt x="305523" y="3044452"/>
                    <a:pt x="292823" y="3048685"/>
                  </a:cubicBezTo>
                  <a:cubicBezTo>
                    <a:pt x="250557" y="3038119"/>
                    <a:pt x="222686" y="3023449"/>
                    <a:pt x="178523" y="3048685"/>
                  </a:cubicBezTo>
                  <a:cubicBezTo>
                    <a:pt x="165271" y="3056258"/>
                    <a:pt x="161590" y="3074085"/>
                    <a:pt x="153123" y="3086785"/>
                  </a:cubicBezTo>
                  <a:cubicBezTo>
                    <a:pt x="144656" y="3074085"/>
                    <a:pt x="132550" y="3063165"/>
                    <a:pt x="127723" y="3048685"/>
                  </a:cubicBezTo>
                  <a:cubicBezTo>
                    <a:pt x="111937" y="3001327"/>
                    <a:pt x="107391" y="2898848"/>
                    <a:pt x="127723" y="2858185"/>
                  </a:cubicBezTo>
                  <a:cubicBezTo>
                    <a:pt x="138762" y="2836107"/>
                    <a:pt x="168666" y="2830110"/>
                    <a:pt x="191223" y="2820085"/>
                  </a:cubicBezTo>
                  <a:cubicBezTo>
                    <a:pt x="207173" y="2812996"/>
                    <a:pt x="225240" y="2812180"/>
                    <a:pt x="242023" y="2807385"/>
                  </a:cubicBezTo>
                  <a:cubicBezTo>
                    <a:pt x="254895" y="2803707"/>
                    <a:pt x="267423" y="2798918"/>
                    <a:pt x="280123" y="2794685"/>
                  </a:cubicBezTo>
                  <a:cubicBezTo>
                    <a:pt x="288590" y="2781985"/>
                    <a:pt x="309225" y="2771393"/>
                    <a:pt x="305523" y="2756585"/>
                  </a:cubicBezTo>
                  <a:cubicBezTo>
                    <a:pt x="302276" y="2743598"/>
                    <a:pt x="277876" y="2752248"/>
                    <a:pt x="267423" y="2743885"/>
                  </a:cubicBezTo>
                  <a:cubicBezTo>
                    <a:pt x="255504" y="2734350"/>
                    <a:pt x="252816" y="2716578"/>
                    <a:pt x="242023" y="2705785"/>
                  </a:cubicBezTo>
                  <a:cubicBezTo>
                    <a:pt x="231230" y="2694992"/>
                    <a:pt x="215649" y="2690156"/>
                    <a:pt x="203923" y="2680385"/>
                  </a:cubicBezTo>
                  <a:cubicBezTo>
                    <a:pt x="190125" y="2668887"/>
                    <a:pt x="180000" y="2653312"/>
                    <a:pt x="165823" y="2642285"/>
                  </a:cubicBezTo>
                  <a:cubicBezTo>
                    <a:pt x="141726" y="2623543"/>
                    <a:pt x="89623" y="2591485"/>
                    <a:pt x="89623" y="2591485"/>
                  </a:cubicBezTo>
                  <a:cubicBezTo>
                    <a:pt x="98090" y="2578785"/>
                    <a:pt x="109010" y="2567414"/>
                    <a:pt x="115023" y="2553385"/>
                  </a:cubicBezTo>
                  <a:cubicBezTo>
                    <a:pt x="164229" y="2438571"/>
                    <a:pt x="89355" y="2560137"/>
                    <a:pt x="153123" y="2464485"/>
                  </a:cubicBezTo>
                  <a:cubicBezTo>
                    <a:pt x="158872" y="2401243"/>
                    <a:pt x="194729" y="2311540"/>
                    <a:pt x="127723" y="2261285"/>
                  </a:cubicBezTo>
                  <a:cubicBezTo>
                    <a:pt x="110454" y="2248333"/>
                    <a:pt x="85390" y="2252818"/>
                    <a:pt x="64223" y="2248585"/>
                  </a:cubicBezTo>
                  <a:cubicBezTo>
                    <a:pt x="59990" y="2235885"/>
                    <a:pt x="45022" y="2222187"/>
                    <a:pt x="51523" y="2210485"/>
                  </a:cubicBezTo>
                  <a:cubicBezTo>
                    <a:pt x="68968" y="2179084"/>
                    <a:pt x="107798" y="2164173"/>
                    <a:pt x="127723" y="2134285"/>
                  </a:cubicBezTo>
                  <a:lnTo>
                    <a:pt x="153123" y="2096185"/>
                  </a:lnTo>
                  <a:cubicBezTo>
                    <a:pt x="148890" y="2058085"/>
                    <a:pt x="151697" y="2018524"/>
                    <a:pt x="140423" y="1981885"/>
                  </a:cubicBezTo>
                  <a:cubicBezTo>
                    <a:pt x="134198" y="1961654"/>
                    <a:pt x="112825" y="1949463"/>
                    <a:pt x="102323" y="1931085"/>
                  </a:cubicBezTo>
                  <a:cubicBezTo>
                    <a:pt x="95681" y="1919462"/>
                    <a:pt x="93856" y="1905685"/>
                    <a:pt x="89623" y="1892985"/>
                  </a:cubicBezTo>
                  <a:cubicBezTo>
                    <a:pt x="93856" y="1837952"/>
                    <a:pt x="92151" y="1782136"/>
                    <a:pt x="102323" y="1727885"/>
                  </a:cubicBezTo>
                  <a:cubicBezTo>
                    <a:pt x="105136" y="1712883"/>
                    <a:pt x="123707" y="1704511"/>
                    <a:pt x="127723" y="1689785"/>
                  </a:cubicBezTo>
                  <a:cubicBezTo>
                    <a:pt x="136703" y="1656857"/>
                    <a:pt x="123848" y="1618020"/>
                    <a:pt x="140423" y="1588185"/>
                  </a:cubicBezTo>
                  <a:cubicBezTo>
                    <a:pt x="148900" y="1572927"/>
                    <a:pt x="174290" y="1579718"/>
                    <a:pt x="191223" y="1575485"/>
                  </a:cubicBezTo>
                  <a:cubicBezTo>
                    <a:pt x="199480" y="1545400"/>
                    <a:pt x="141806" y="1527038"/>
                    <a:pt x="141806" y="1495288"/>
                  </a:cubicBezTo>
                  <a:cubicBezTo>
                    <a:pt x="141806" y="1463538"/>
                    <a:pt x="185437" y="1457418"/>
                    <a:pt x="180521" y="1431711"/>
                  </a:cubicBezTo>
                  <a:cubicBezTo>
                    <a:pt x="175605" y="1406004"/>
                    <a:pt x="120778" y="1353744"/>
                    <a:pt x="112311" y="1341044"/>
                  </a:cubicBezTo>
                  <a:cubicBezTo>
                    <a:pt x="110983" y="1335732"/>
                    <a:pt x="169177" y="1317286"/>
                    <a:pt x="167179" y="1298870"/>
                  </a:cubicBezTo>
                  <a:cubicBezTo>
                    <a:pt x="165182" y="1280454"/>
                    <a:pt x="117259" y="1247481"/>
                    <a:pt x="100326" y="1230548"/>
                  </a:cubicBezTo>
                  <a:cubicBezTo>
                    <a:pt x="104559" y="1217848"/>
                    <a:pt x="143147" y="1200450"/>
                    <a:pt x="161186" y="1180766"/>
                  </a:cubicBezTo>
                  <a:cubicBezTo>
                    <a:pt x="179225" y="1161082"/>
                    <a:pt x="195087" y="1129208"/>
                    <a:pt x="208560" y="1112444"/>
                  </a:cubicBezTo>
                  <a:cubicBezTo>
                    <a:pt x="222033" y="1095681"/>
                    <a:pt x="250490" y="1092885"/>
                    <a:pt x="242023" y="1080185"/>
                  </a:cubicBezTo>
                  <a:cubicBezTo>
                    <a:pt x="237790" y="1054785"/>
                    <a:pt x="247921" y="1026510"/>
                    <a:pt x="229323" y="1003985"/>
                  </a:cubicBezTo>
                  <a:cubicBezTo>
                    <a:pt x="210725" y="981460"/>
                    <a:pt x="156834" y="964132"/>
                    <a:pt x="130435" y="945037"/>
                  </a:cubicBezTo>
                  <a:cubicBezTo>
                    <a:pt x="104036" y="925942"/>
                    <a:pt x="90765" y="905668"/>
                    <a:pt x="70930" y="889414"/>
                  </a:cubicBezTo>
                  <a:cubicBezTo>
                    <a:pt x="51095" y="873160"/>
                    <a:pt x="12543" y="860166"/>
                    <a:pt x="11425" y="847511"/>
                  </a:cubicBezTo>
                  <a:cubicBezTo>
                    <a:pt x="10307" y="834856"/>
                    <a:pt x="43056" y="809252"/>
                    <a:pt x="64223" y="813485"/>
                  </a:cubicBezTo>
                  <a:cubicBezTo>
                    <a:pt x="93856" y="809252"/>
                    <a:pt x="123770" y="806656"/>
                    <a:pt x="153123" y="800785"/>
                  </a:cubicBezTo>
                  <a:cubicBezTo>
                    <a:pt x="166250" y="798160"/>
                    <a:pt x="183446" y="795873"/>
                    <a:pt x="191223" y="788085"/>
                  </a:cubicBezTo>
                  <a:cubicBezTo>
                    <a:pt x="199000" y="780297"/>
                    <a:pt x="136284" y="749826"/>
                    <a:pt x="199784" y="754059"/>
                  </a:cubicBezTo>
                  <a:cubicBezTo>
                    <a:pt x="187084" y="758292"/>
                    <a:pt x="243057" y="755247"/>
                    <a:pt x="247302" y="749237"/>
                  </a:cubicBezTo>
                  <a:cubicBezTo>
                    <a:pt x="251547" y="743227"/>
                    <a:pt x="238621" y="728240"/>
                    <a:pt x="225255" y="717996"/>
                  </a:cubicBezTo>
                  <a:cubicBezTo>
                    <a:pt x="211889" y="707752"/>
                    <a:pt x="188273" y="692007"/>
                    <a:pt x="167106" y="687774"/>
                  </a:cubicBezTo>
                  <a:cubicBezTo>
                    <a:pt x="158477" y="676269"/>
                    <a:pt x="111288" y="645226"/>
                    <a:pt x="108958" y="628078"/>
                  </a:cubicBezTo>
                  <a:cubicBezTo>
                    <a:pt x="106628" y="610930"/>
                    <a:pt x="157953" y="609037"/>
                    <a:pt x="153123" y="584885"/>
                  </a:cubicBezTo>
                  <a:cubicBezTo>
                    <a:pt x="157356" y="572185"/>
                    <a:pt x="172066" y="560164"/>
                    <a:pt x="165823" y="546785"/>
                  </a:cubicBezTo>
                  <a:cubicBezTo>
                    <a:pt x="159580" y="533406"/>
                    <a:pt x="130042" y="523706"/>
                    <a:pt x="115665" y="504611"/>
                  </a:cubicBezTo>
                  <a:cubicBezTo>
                    <a:pt x="101288" y="485516"/>
                    <a:pt x="95921" y="481289"/>
                    <a:pt x="79563" y="432215"/>
                  </a:cubicBezTo>
                  <a:cubicBezTo>
                    <a:pt x="83796" y="411048"/>
                    <a:pt x="119126" y="402367"/>
                    <a:pt x="119019" y="386237"/>
                  </a:cubicBezTo>
                  <a:cubicBezTo>
                    <a:pt x="118912" y="370107"/>
                    <a:pt x="80693" y="349109"/>
                    <a:pt x="78921" y="335436"/>
                  </a:cubicBezTo>
                  <a:cubicBezTo>
                    <a:pt x="77149" y="321763"/>
                    <a:pt x="109827" y="316556"/>
                    <a:pt x="108388" y="304196"/>
                  </a:cubicBezTo>
                  <a:cubicBezTo>
                    <a:pt x="106949" y="291836"/>
                    <a:pt x="77967" y="277000"/>
                    <a:pt x="70288" y="261274"/>
                  </a:cubicBezTo>
                  <a:cubicBezTo>
                    <a:pt x="62609" y="245548"/>
                    <a:pt x="86610" y="225757"/>
                    <a:pt x="62316" y="209842"/>
                  </a:cubicBezTo>
                  <a:cubicBezTo>
                    <a:pt x="38022" y="193927"/>
                    <a:pt x="49720" y="175584"/>
                    <a:pt x="47600" y="165785"/>
                  </a:cubicBezTo>
                  <a:cubicBezTo>
                    <a:pt x="45480" y="155986"/>
                    <a:pt x="57184" y="160488"/>
                    <a:pt x="49597" y="151048"/>
                  </a:cubicBezTo>
                  <a:cubicBezTo>
                    <a:pt x="42010" y="141608"/>
                    <a:pt x="-11048" y="111769"/>
                    <a:pt x="2079" y="109144"/>
                  </a:cubicBezTo>
                  <a:cubicBezTo>
                    <a:pt x="31432" y="103273"/>
                    <a:pt x="34590" y="106518"/>
                    <a:pt x="64223" y="102285"/>
                  </a:cubicBezTo>
                  <a:cubicBezTo>
                    <a:pt x="18091" y="86908"/>
                    <a:pt x="72963" y="65792"/>
                    <a:pt x="78992" y="69007"/>
                  </a:cubicBezTo>
                  <a:close/>
                </a:path>
              </a:pathLst>
            </a:custGeom>
            <a:solidFill>
              <a:schemeClr val="bg1"/>
            </a:solidFill>
            <a:ln>
              <a:noFill/>
            </a:ln>
            <a:effectLst>
              <a:outerShdw blurRad="88900" dist="38100" dir="2700000" algn="tl"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457200" rIns="182880" bIns="457200" rtlCol="0" anchor="t" anchorCtr="0"/>
            <a:lstStyle/>
            <a:p>
              <a:pPr marL="173038" marR="0" lvl="0" indent="0" algn="l" defTabSz="914400" rtl="0" eaLnBrk="1" fontAlgn="base"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endParaRPr>
            </a:p>
            <a:p>
              <a:pPr marL="173038" marR="0" lvl="0" indent="0" algn="l" defTabSz="914400" rtl="0" eaLnBrk="1" fontAlgn="base"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endParaRPr>
            </a:p>
            <a:p>
              <a:pPr marL="173038" marR="0" lvl="0" indent="0" algn="l" defTabSz="914400" rtl="0" eaLnBrk="1" fontAlgn="base" latinLnBrk="0" hangingPunct="1">
                <a:lnSpc>
                  <a:spcPct val="100000"/>
                </a:lnSpc>
                <a:spcBef>
                  <a:spcPts val="0"/>
                </a:spcBef>
                <a:spcAft>
                  <a:spcPts val="1200"/>
                </a:spcAft>
                <a:buClrTx/>
                <a:buSzTx/>
                <a:buFontTx/>
                <a:buNone/>
                <a:tabLst/>
                <a:defRPr/>
              </a:pPr>
              <a:br>
                <a:rPr kumimoji="0" lang="en-US" sz="1800" b="1"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br>
              <a:br>
                <a:rPr kumimoji="0" lang="en-US" sz="1000" b="1"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br>
              <a:r>
                <a:rPr kumimoji="0" lang="en-US" sz="1400" b="1"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Activist Investor </a:t>
              </a:r>
              <a:r>
                <a:rPr lang="en-US" sz="1400" b="1" dirty="0">
                  <a:solidFill>
                    <a:srgbClr val="333333"/>
                  </a:solidFill>
                  <a:latin typeface="Times New Roman" panose="02020603050405020304" pitchFamily="18" charset="0"/>
                  <a:cs typeface="Times New Roman" panose="02020603050405020304" pitchFamily="18" charset="0"/>
                </a:rPr>
                <a:t>Alpha Partners </a:t>
              </a:r>
              <a:r>
                <a:rPr kumimoji="0" lang="en-US" sz="1400" b="1"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to Launch Proxy Fight at </a:t>
              </a:r>
              <a:r>
                <a:rPr kumimoji="0" lang="en-US" sz="1400" b="1" i="0" u="none" strike="noStrike" kern="1200" cap="none" spc="0" normalizeH="0" baseline="0" noProof="0" dirty="0" err="1">
                  <a:ln>
                    <a:noFill/>
                  </a:ln>
                  <a:solidFill>
                    <a:srgbClr val="333333"/>
                  </a:solidFill>
                  <a:effectLst/>
                  <a:uLnTx/>
                  <a:uFillTx/>
                  <a:latin typeface="Times New Roman" panose="02020603050405020304" pitchFamily="18" charset="0"/>
                  <a:ea typeface="+mn-ea"/>
                  <a:cs typeface="Times New Roman" panose="02020603050405020304" pitchFamily="18" charset="0"/>
                </a:rPr>
                <a:t>Deepwell</a:t>
              </a:r>
              <a:r>
                <a:rPr kumimoji="0" lang="en-US" sz="1400" b="1"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Energy</a:t>
              </a:r>
            </a:p>
            <a:p>
              <a:pPr marL="173038" marR="0" lvl="0" indent="0" algn="l" defTabSz="914400" rtl="0" eaLnBrk="1" fontAlgn="base" latinLnBrk="0" hangingPunct="1">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The activist hedge fund nominates three directors to the Company’s board of directors</a:t>
              </a:r>
            </a:p>
            <a:p>
              <a:pPr marL="173038" marR="0" lvl="0" indent="0" algn="l" defTabSz="914400" rtl="0" eaLnBrk="1" fontAlgn="base" latinLnBrk="0" hangingPunct="1">
                <a:lnSpc>
                  <a:spcPct val="100000"/>
                </a:lnSpc>
                <a:spcBef>
                  <a:spcPts val="0"/>
                </a:spcBef>
                <a:spcAft>
                  <a:spcPts val="600"/>
                </a:spcAft>
                <a:buClrTx/>
                <a:buSzTx/>
                <a:buFontTx/>
                <a:buNone/>
                <a:tabLst/>
                <a:defRPr/>
              </a:pPr>
              <a:r>
                <a:rPr kumimoji="0" lang="en-US" sz="1200" b="0" i="1"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By Lauren Smith</a:t>
              </a:r>
              <a:endParaRPr kumimoji="0" lang="en-US" sz="12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endParaRPr>
            </a:p>
            <a:p>
              <a:pPr marL="173038" marR="0" lvl="0" indent="0" algn="l" defTabSz="914400" rtl="0" eaLnBrk="1" fontAlgn="base" latinLnBrk="0" hangingPunct="1">
                <a:lnSpc>
                  <a:spcPct val="100000"/>
                </a:lnSpc>
                <a:spcBef>
                  <a:spcPts val="0"/>
                </a:spcBef>
                <a:spcAft>
                  <a:spcPts val="600"/>
                </a:spcAft>
                <a:buClrTx/>
                <a:buSzTx/>
                <a:buFontTx/>
                <a:buNone/>
                <a:tabLst/>
                <a:defRPr/>
              </a:pPr>
              <a:endParaRPr kumimoji="0" lang="en-US" sz="14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endParaRPr>
            </a:p>
          </p:txBody>
        </p:sp>
        <p:pic>
          <p:nvPicPr>
            <p:cNvPr id="9" name="Picture 18" descr="" title="">
              <a:extLst>
                <a:ext uri="{FF2B5EF4-FFF2-40B4-BE49-F238E27FC236}">
                  <a16:creationId xmlns:a16="http://schemas.microsoft.com/office/drawing/2014/main" id="{DD24BF8D-5D80-D067-1290-2EDB2C3CD2E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6211" b="45203"/>
            <a:stretch/>
          </p:blipFill>
          <p:spPr bwMode="auto">
            <a:xfrm>
              <a:off x="5102876" y="2471446"/>
              <a:ext cx="2885090" cy="30162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descr="" title="">
            <a:extLst>
              <a:ext uri="{FF2B5EF4-FFF2-40B4-BE49-F238E27FC236}">
                <a16:creationId xmlns:a16="http://schemas.microsoft.com/office/drawing/2014/main" id="{C7C2AD3F-22BF-4F0B-E0A3-D90600168DA0}"/>
              </a:ext>
            </a:extLst>
          </p:cNvPr>
          <p:cNvGrpSpPr/>
          <p:nvPr/>
        </p:nvGrpSpPr>
        <p:grpSpPr>
          <a:xfrm>
            <a:off x="5018045" y="1180739"/>
            <a:ext cx="4125955" cy="5331074"/>
            <a:chOff x="1741187" y="1256336"/>
            <a:chExt cx="4125955" cy="5331074"/>
          </a:xfrm>
        </p:grpSpPr>
        <p:pic>
          <p:nvPicPr>
            <p:cNvPr id="15" name="Picture 14" descr="" title="">
              <a:extLst>
                <a:ext uri="{FF2B5EF4-FFF2-40B4-BE49-F238E27FC236}">
                  <a16:creationId xmlns:a16="http://schemas.microsoft.com/office/drawing/2014/main" id="{E36FFFB1-CE2F-4A4F-3737-001C0E31E1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1187" y="1256336"/>
              <a:ext cx="4125955" cy="5331074"/>
            </a:xfrm>
            <a:prstGeom prst="rect">
              <a:avLst/>
            </a:prstGeom>
          </p:spPr>
        </p:pic>
        <p:sp>
          <p:nvSpPr>
            <p:cNvPr id="17" name="TextBox 16" descr="" title="">
              <a:extLst>
                <a:ext uri="{FF2B5EF4-FFF2-40B4-BE49-F238E27FC236}">
                  <a16:creationId xmlns:a16="http://schemas.microsoft.com/office/drawing/2014/main" id="{39C548DF-9839-7672-76C1-BECAC94206F7}"/>
                </a:ext>
              </a:extLst>
            </p:cNvPr>
            <p:cNvSpPr txBox="1"/>
            <p:nvPr/>
          </p:nvSpPr>
          <p:spPr>
            <a:xfrm>
              <a:off x="2385283" y="2876868"/>
              <a:ext cx="2438063" cy="27238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200" b="1" i="0" u="none" strike="noStrike" kern="1200" cap="none" spc="0" normalizeH="0" baseline="0" noProof="0" dirty="0">
                  <a:ln>
                    <a:noFill/>
                  </a:ln>
                  <a:solidFill>
                    <a:srgbClr val="221E20"/>
                  </a:solidFill>
                  <a:effectLst/>
                  <a:uLnTx/>
                  <a:uFillTx/>
                  <a:latin typeface="Times New Roman" panose="02020603050405020304" pitchFamily="18" charset="0"/>
                  <a:cs typeface="Times New Roman" panose="02020603050405020304" pitchFamily="18" charset="0"/>
                </a:rPr>
                <a:t>Re: Notice of Director Nominations for Election to the Board at the 2026 Annual Meeting of </a:t>
              </a:r>
              <a:r>
                <a:rPr kumimoji="0" lang="en-US" sz="1200" b="1" i="0" u="none" strike="noStrike" kern="1200" cap="none" spc="0" normalizeH="0" baseline="0" noProof="0" dirty="0" err="1">
                  <a:ln>
                    <a:noFill/>
                  </a:ln>
                  <a:solidFill>
                    <a:srgbClr val="221E20"/>
                  </a:solidFill>
                  <a:effectLst/>
                  <a:uLnTx/>
                  <a:uFillTx/>
                  <a:latin typeface="Times New Roman" panose="02020603050405020304" pitchFamily="18" charset="0"/>
                  <a:cs typeface="Times New Roman" panose="02020603050405020304" pitchFamily="18" charset="0"/>
                </a:rPr>
                <a:t>Deepwell</a:t>
              </a:r>
              <a:r>
                <a:rPr kumimoji="0" lang="en-US" sz="1200" b="1" i="0" u="none" strike="noStrike" kern="1200" cap="none" spc="0" normalizeH="0" baseline="0" noProof="0" dirty="0">
                  <a:ln>
                    <a:noFill/>
                  </a:ln>
                  <a:solidFill>
                    <a:srgbClr val="221E20"/>
                  </a:solidFill>
                  <a:effectLst/>
                  <a:uLnTx/>
                  <a:uFillTx/>
                  <a:latin typeface="Times New Roman" panose="02020603050405020304" pitchFamily="18" charset="0"/>
                  <a:cs typeface="Times New Roman" panose="02020603050405020304" pitchFamily="18" charset="0"/>
                </a:rPr>
                <a:t> Energy, Inc.</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221E20"/>
                  </a:solidFill>
                  <a:effectLst/>
                  <a:uLnTx/>
                  <a:uFillTx/>
                  <a:latin typeface="Times New Roman" panose="02020603050405020304" pitchFamily="18" charset="0"/>
                  <a:cs typeface="Times New Roman" panose="02020603050405020304" pitchFamily="18" charset="0"/>
                </a:rPr>
                <a:t>Dear Ms. General Counsel:</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221E20"/>
                  </a:solidFill>
                  <a:effectLst/>
                  <a:uLnTx/>
                  <a:uFillTx/>
                  <a:latin typeface="Times New Roman" panose="02020603050405020304" pitchFamily="18" charset="0"/>
                  <a:cs typeface="Times New Roman" panose="02020603050405020304" pitchFamily="18" charset="0"/>
                </a:rPr>
                <a:t>This letter serves as notice to </a:t>
              </a:r>
              <a:r>
                <a:rPr kumimoji="0" lang="en-US" sz="1200" b="0" i="0" u="none" strike="noStrike" kern="1200" cap="none" spc="0" normalizeH="0" baseline="0" noProof="0" dirty="0" err="1">
                  <a:ln>
                    <a:noFill/>
                  </a:ln>
                  <a:solidFill>
                    <a:srgbClr val="221E20"/>
                  </a:solidFill>
                  <a:effectLst/>
                  <a:uLnTx/>
                  <a:uFillTx/>
                  <a:latin typeface="Times New Roman" panose="02020603050405020304" pitchFamily="18" charset="0"/>
                  <a:cs typeface="Times New Roman" panose="02020603050405020304" pitchFamily="18" charset="0"/>
                </a:rPr>
                <a:t>Deepwell</a:t>
              </a:r>
              <a:r>
                <a:rPr kumimoji="0" lang="en-US" sz="1200" b="0" i="0" u="none" strike="noStrike" kern="1200" cap="none" spc="0" normalizeH="0" baseline="0" noProof="0" dirty="0">
                  <a:ln>
                    <a:noFill/>
                  </a:ln>
                  <a:solidFill>
                    <a:srgbClr val="221E20"/>
                  </a:solidFill>
                  <a:effectLst/>
                  <a:uLnTx/>
                  <a:uFillTx/>
                  <a:latin typeface="Times New Roman" panose="02020603050405020304" pitchFamily="18" charset="0"/>
                  <a:cs typeface="Times New Roman" panose="02020603050405020304" pitchFamily="18" charset="0"/>
                </a:rPr>
                <a:t> Energy, Inc., a Delaware corporation (the “Company”), as to the nomination by Alpha Partners (“Alpha”), of nominees for election to the board of directors (the “Board”) at the Company’s 2026 annual meeting of stockholders.</a:t>
              </a:r>
            </a:p>
          </p:txBody>
        </p:sp>
      </p:grpSp>
      <p:pic>
        <p:nvPicPr>
          <p:cNvPr id="10" name="Picture 9" descr="" title="">
            <a:extLst>
              <a:ext uri="{FF2B5EF4-FFF2-40B4-BE49-F238E27FC236}">
                <a16:creationId xmlns:a16="http://schemas.microsoft.com/office/drawing/2014/main" id="{47749BD4-C692-0C06-EFF7-6522F79258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0259" y="2044783"/>
            <a:ext cx="1650628" cy="559517"/>
          </a:xfrm>
          <a:prstGeom prst="rect">
            <a:avLst/>
          </a:prstGeom>
        </p:spPr>
      </p:pic>
      <p:pic>
        <p:nvPicPr>
          <p:cNvPr id="11" name="Picture 10" descr="" title="">
            <a:extLst>
              <a:ext uri="{FF2B5EF4-FFF2-40B4-BE49-F238E27FC236}">
                <a16:creationId xmlns:a16="http://schemas.microsoft.com/office/drawing/2014/main" id="{A273DE60-0AA3-9E59-EB88-B7EED363DB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52723" y="3966625"/>
            <a:ext cx="2514181" cy="1667950"/>
          </a:xfrm>
          <a:prstGeom prst="rect">
            <a:avLst/>
          </a:prstGeom>
        </p:spPr>
      </p:pic>
    </p:spTree>
    <p:extLst>
      <p:ext uri="{BB962C8B-B14F-4D97-AF65-F5344CB8AC3E}">
        <p14:creationId xmlns:p14="http://schemas.microsoft.com/office/powerpoint/2010/main" val="2243659047"/>
      </p:ext>
    </p:extLst>
  </p:cSld>
  <p:clrMapOvr>
    <a:masterClrMapping/>
  </p:clrMapOvr>
</p:sld>
</file>

<file path=ppt/slides/slide1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Rectangle 1" descr="" title=""/>
          <p:cNvSpPr/>
          <p:nvPr/>
        </p:nvSpPr>
        <p:spPr>
          <a:xfrm>
            <a:off x="376929" y="1834515"/>
            <a:ext cx="4072915" cy="4396075"/>
          </a:xfrm>
          <a:prstGeom prst="rect">
            <a:avLst/>
          </a:prstGeom>
        </p:spPr>
        <p:txBody>
          <a:bodyPr wrap="square">
            <a:spAutoFit/>
          </a:bodyPr>
          <a:lstStyle/>
          <a:p>
            <a:pPr marL="214313" indent="-214313">
              <a:spcBef>
                <a:spcPts val="450"/>
              </a:spcBef>
              <a:spcAft>
                <a:spcPts val="450"/>
              </a:spcAft>
              <a:buClr>
                <a:schemeClr val="accent1"/>
              </a:buClr>
              <a:buSzPct val="125000"/>
              <a:buFont typeface="Wingdings" panose="05000000000000000000" pitchFamily="2" charset="2"/>
              <a:buChar char="§"/>
            </a:pPr>
            <a:r>
              <a:rPr lang="en-US" sz="1400" b="1" dirty="0">
                <a:solidFill>
                  <a:srgbClr val="000000"/>
                </a:solidFill>
                <a:latin typeface="Arial" panose="020B0604020202020204" pitchFamily="34" charset="0"/>
                <a:cs typeface="Arial" panose="020B0604020202020204" pitchFamily="34" charset="0"/>
              </a:rPr>
              <a:t>One week before the nomination deadline, Alpha submits a nomination notice for three director candidates</a:t>
            </a:r>
            <a:r>
              <a:rPr lang="en-US" sz="1400" dirty="0">
                <a:solidFill>
                  <a:srgbClr val="000000"/>
                </a:solidFill>
                <a:latin typeface="Arial" panose="020B0604020202020204" pitchFamily="34" charset="0"/>
                <a:cs typeface="Arial" panose="020B0604020202020204" pitchFamily="34" charset="0"/>
              </a:rPr>
              <a:t>; one candidate is Alpha’s principal Chad and two other candidates are unaffiliated nominees with significant industry experience</a:t>
            </a:r>
          </a:p>
          <a:p>
            <a:pPr marL="214313" indent="-214313">
              <a:spcBef>
                <a:spcPts val="450"/>
              </a:spcBef>
              <a:spcAft>
                <a:spcPts val="450"/>
              </a:spcAft>
              <a:buClr>
                <a:schemeClr val="accent1"/>
              </a:buClr>
              <a:buSzPct val="125000"/>
              <a:buFont typeface="Wingdings" panose="05000000000000000000" pitchFamily="2" charset="2"/>
              <a:buChar char="§"/>
            </a:pPr>
            <a:r>
              <a:rPr lang="en-US" sz="1400" b="1" dirty="0">
                <a:solidFill>
                  <a:srgbClr val="000000"/>
                </a:solidFill>
                <a:latin typeface="Arial" panose="020B0604020202020204" pitchFamily="34" charset="0"/>
                <a:cs typeface="Arial" panose="020B0604020202020204" pitchFamily="34" charset="0"/>
              </a:rPr>
              <a:t>Alpha issues a press release that discloses its nominations </a:t>
            </a:r>
            <a:r>
              <a:rPr lang="en-US" sz="1400" dirty="0">
                <a:solidFill>
                  <a:srgbClr val="000000"/>
                </a:solidFill>
                <a:latin typeface="Arial" panose="020B0604020202020204" pitchFamily="34" charset="0"/>
                <a:cs typeface="Arial" panose="020B0604020202020204" pitchFamily="34" charset="0"/>
              </a:rPr>
              <a:t>and campaign for change</a:t>
            </a:r>
          </a:p>
          <a:p>
            <a:pPr marL="214313" indent="-214313">
              <a:spcBef>
                <a:spcPts val="450"/>
              </a:spcBef>
              <a:spcAft>
                <a:spcPts val="450"/>
              </a:spcAft>
              <a:buClr>
                <a:schemeClr val="accent1"/>
              </a:buClr>
              <a:buSzPct val="125000"/>
              <a:buFont typeface="Wingdings" panose="05000000000000000000" pitchFamily="2" charset="2"/>
              <a:buChar char="§"/>
            </a:pPr>
            <a:r>
              <a:rPr lang="en-US" sz="1400" b="1" dirty="0">
                <a:solidFill>
                  <a:srgbClr val="000000"/>
                </a:solidFill>
                <a:latin typeface="Arial" panose="020B0604020202020204" pitchFamily="34" charset="0"/>
                <a:cs typeface="Arial" panose="020B0604020202020204" pitchFamily="34" charset="0"/>
              </a:rPr>
              <a:t>Alpha also launches a fight website</a:t>
            </a:r>
            <a:r>
              <a:rPr lang="en-US" sz="1400" dirty="0">
                <a:solidFill>
                  <a:srgbClr val="000000"/>
                </a:solidFill>
                <a:latin typeface="Arial" panose="020B0604020202020204" pitchFamily="34" charset="0"/>
                <a:cs typeface="Arial" panose="020B0604020202020204" pitchFamily="34" charset="0"/>
              </a:rPr>
              <a:t>, www.MakeDeepwellGreatAgain.com, where it publishes its research and letters </a:t>
            </a:r>
          </a:p>
          <a:p>
            <a:pPr marL="214313" indent="-214313">
              <a:spcBef>
                <a:spcPts val="450"/>
              </a:spcBef>
              <a:spcAft>
                <a:spcPts val="450"/>
              </a:spcAft>
              <a:buClr>
                <a:schemeClr val="accent1"/>
              </a:buClr>
              <a:buSzPct val="125000"/>
              <a:buFont typeface="Wingdings" panose="05000000000000000000" pitchFamily="2" charset="2"/>
              <a:buChar char="§"/>
            </a:pPr>
            <a:r>
              <a:rPr lang="en-US" sz="1400" dirty="0">
                <a:solidFill>
                  <a:srgbClr val="000000"/>
                </a:solidFill>
                <a:latin typeface="Arial" panose="020B0604020202020204" pitchFamily="34" charset="0"/>
                <a:cs typeface="Arial" panose="020B0604020202020204" pitchFamily="34" charset="0"/>
              </a:rPr>
              <a:t>Following Alpha’s press release, the Company’s </a:t>
            </a:r>
            <a:r>
              <a:rPr lang="en-US" sz="1400" b="1" dirty="0">
                <a:solidFill>
                  <a:srgbClr val="000000"/>
                </a:solidFill>
                <a:latin typeface="Arial" panose="020B0604020202020204" pitchFamily="34" charset="0"/>
                <a:cs typeface="Arial" panose="020B0604020202020204" pitchFamily="34" charset="0"/>
              </a:rPr>
              <a:t>stock price increases another 4%</a:t>
            </a:r>
          </a:p>
          <a:p>
            <a:pPr marL="214313" indent="-214313">
              <a:spcBef>
                <a:spcPts val="450"/>
              </a:spcBef>
              <a:spcAft>
                <a:spcPts val="450"/>
              </a:spcAft>
              <a:buClr>
                <a:schemeClr val="accent1"/>
              </a:buClr>
              <a:buSzPct val="125000"/>
              <a:buFont typeface="Wingdings" panose="05000000000000000000" pitchFamily="2" charset="2"/>
              <a:buChar char="§"/>
            </a:pPr>
            <a:r>
              <a:rPr lang="en-US" sz="1400" dirty="0">
                <a:solidFill>
                  <a:srgbClr val="000000"/>
                </a:solidFill>
                <a:latin typeface="Arial" panose="020B0604020202020204" pitchFamily="34" charset="0"/>
                <a:cs typeface="Arial" panose="020B0604020202020204" pitchFamily="34" charset="0"/>
              </a:rPr>
              <a:t>Alpha’s attorneys also submit a demand for the Company’s shareholder list</a:t>
            </a:r>
          </a:p>
          <a:p>
            <a:pPr marL="214313" indent="-214313">
              <a:spcBef>
                <a:spcPts val="450"/>
              </a:spcBef>
              <a:spcAft>
                <a:spcPts val="450"/>
              </a:spcAft>
              <a:buClr>
                <a:schemeClr val="accent1"/>
              </a:buClr>
              <a:buSzPct val="125000"/>
              <a:buFont typeface="Wingdings" panose="05000000000000000000" pitchFamily="2" charset="2"/>
              <a:buChar char="§"/>
            </a:pPr>
            <a:endParaRPr lang="en-US" sz="1400" dirty="0">
              <a:solidFill>
                <a:srgbClr val="000000"/>
              </a:solidFill>
              <a:latin typeface="Arial" panose="020B0604020202020204" pitchFamily="34" charset="0"/>
              <a:cs typeface="Arial" panose="020B0604020202020204" pitchFamily="34" charset="0"/>
            </a:endParaRPr>
          </a:p>
        </p:txBody>
      </p:sp>
      <p:sp>
        <p:nvSpPr>
          <p:cNvPr id="13" name="object 10" descr="" title="">
            <a:extLst>
              <a:ext uri="{FF2B5EF4-FFF2-40B4-BE49-F238E27FC236}">
                <a16:creationId xmlns:a16="http://schemas.microsoft.com/office/drawing/2014/main" id="{35E52F88-C0F8-AA42-B0B5-B8C6651851C3}"/>
              </a:ext>
            </a:extLst>
          </p:cNvPr>
          <p:cNvSpPr/>
          <p:nvPr/>
        </p:nvSpPr>
        <p:spPr>
          <a:xfrm>
            <a:off x="4565821" y="1352558"/>
            <a:ext cx="4308179" cy="381000"/>
          </a:xfrm>
          <a:custGeom>
            <a:avLst/>
            <a:gdLst/>
            <a:ahLst/>
            <a:cxnLst/>
            <a:rect l="l" t="t" r="r" b="b"/>
            <a:pathLst>
              <a:path w="4597400" h="508000">
                <a:moveTo>
                  <a:pt x="0" y="508000"/>
                </a:moveTo>
                <a:lnTo>
                  <a:pt x="4597400" y="508000"/>
                </a:lnTo>
                <a:lnTo>
                  <a:pt x="4597400" y="0"/>
                </a:lnTo>
                <a:lnTo>
                  <a:pt x="0" y="0"/>
                </a:lnTo>
                <a:lnTo>
                  <a:pt x="0" y="508000"/>
                </a:lnTo>
                <a:close/>
              </a:path>
            </a:pathLst>
          </a:custGeom>
          <a:solidFill>
            <a:schemeClr val="accent2"/>
          </a:solidFill>
        </p:spPr>
        <p:txBody>
          <a:bodyPr wrap="square" lIns="137160" tIns="0" rIns="0" bIns="0" rtlCol="0" anchor="ctr"/>
          <a:lstStyle/>
          <a:p>
            <a:r>
              <a:rPr lang="en-US" sz="1350" b="1" cap="all" dirty="0">
                <a:solidFill>
                  <a:prstClr val="white"/>
                </a:solidFill>
                <a:cs typeface="Arial" panose="020B0604020202020204" pitchFamily="34" charset="0"/>
              </a:rPr>
              <a:t>Topics</a:t>
            </a:r>
          </a:p>
        </p:txBody>
      </p:sp>
      <p:cxnSp>
        <p:nvCxnSpPr>
          <p:cNvPr id="14" name="Straight Connector 13" descr="" title="">
            <a:extLst>
              <a:ext uri="{FF2B5EF4-FFF2-40B4-BE49-F238E27FC236}">
                <a16:creationId xmlns:a16="http://schemas.microsoft.com/office/drawing/2014/main" id="{DF625DB0-6A6A-D246-8694-A741101178FF}"/>
              </a:ext>
            </a:extLst>
          </p:cNvPr>
          <p:cNvCxnSpPr>
            <a:cxnSpLocks/>
          </p:cNvCxnSpPr>
          <p:nvPr/>
        </p:nvCxnSpPr>
        <p:spPr>
          <a:xfrm>
            <a:off x="4559643" y="1329929"/>
            <a:ext cx="0" cy="4827031"/>
          </a:xfrm>
          <a:prstGeom prst="line">
            <a:avLst/>
          </a:prstGeom>
          <a:ln w="31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object 9" descr="" title="">
            <a:extLst>
              <a:ext uri="{FF2B5EF4-FFF2-40B4-BE49-F238E27FC236}">
                <a16:creationId xmlns:a16="http://schemas.microsoft.com/office/drawing/2014/main" id="{144189D0-F2CA-E449-9264-4C71226A8933}"/>
              </a:ext>
            </a:extLst>
          </p:cNvPr>
          <p:cNvSpPr/>
          <p:nvPr/>
        </p:nvSpPr>
        <p:spPr>
          <a:xfrm>
            <a:off x="269100" y="1352558"/>
            <a:ext cx="4296722" cy="381000"/>
          </a:xfrm>
          <a:custGeom>
            <a:avLst/>
            <a:gdLst/>
            <a:ahLst/>
            <a:cxnLst/>
            <a:rect l="l" t="t" r="r" b="b"/>
            <a:pathLst>
              <a:path w="4597400" h="508000">
                <a:moveTo>
                  <a:pt x="0" y="508000"/>
                </a:moveTo>
                <a:lnTo>
                  <a:pt x="4597400" y="508000"/>
                </a:lnTo>
                <a:lnTo>
                  <a:pt x="4597400" y="0"/>
                </a:lnTo>
                <a:lnTo>
                  <a:pt x="0" y="0"/>
                </a:lnTo>
                <a:lnTo>
                  <a:pt x="0" y="508000"/>
                </a:lnTo>
                <a:close/>
              </a:path>
            </a:pathLst>
          </a:custGeom>
          <a:solidFill>
            <a:schemeClr val="accent1"/>
          </a:solidFill>
        </p:spPr>
        <p:txBody>
          <a:bodyPr wrap="square" lIns="137160" tIns="0" rIns="0" bIns="0" rtlCol="0" anchor="ctr"/>
          <a:lstStyle/>
          <a:p>
            <a:r>
              <a:rPr lang="en-US" sz="1350" b="1" dirty="0">
                <a:solidFill>
                  <a:schemeClr val="bg1"/>
                </a:solidFill>
                <a:ea typeface="Arial" charset="0"/>
                <a:cs typeface="Arial" panose="020B0604020202020204" pitchFamily="34" charset="0"/>
              </a:rPr>
              <a:t>SCENARIO</a:t>
            </a:r>
          </a:p>
        </p:txBody>
      </p:sp>
      <p:sp>
        <p:nvSpPr>
          <p:cNvPr id="16" name="Rectangle 15" descr="" title="">
            <a:extLst>
              <a:ext uri="{FF2B5EF4-FFF2-40B4-BE49-F238E27FC236}">
                <a16:creationId xmlns:a16="http://schemas.microsoft.com/office/drawing/2014/main" id="{A4F4B819-2F42-4C2F-958C-3BC4100C6578}"/>
              </a:ext>
            </a:extLst>
          </p:cNvPr>
          <p:cNvSpPr/>
          <p:nvPr/>
        </p:nvSpPr>
        <p:spPr>
          <a:xfrm>
            <a:off x="4721052" y="1834516"/>
            <a:ext cx="4152940" cy="2287806"/>
          </a:xfrm>
          <a:prstGeom prst="rect">
            <a:avLst/>
          </a:prstGeom>
        </p:spPr>
        <p:txBody>
          <a:bodyPr wrap="square">
            <a:spAutoFit/>
          </a:bodyPr>
          <a:lstStyle/>
          <a:p>
            <a:pPr marL="214313" indent="-214313">
              <a:spcBef>
                <a:spcPts val="450"/>
              </a:spcBef>
              <a:spcAft>
                <a:spcPts val="450"/>
              </a:spcAft>
              <a:buClr>
                <a:schemeClr val="accent1"/>
              </a:buClr>
              <a:buSzPct val="125000"/>
              <a:buFont typeface="Wingdings" panose="05000000000000000000" pitchFamily="2" charset="2"/>
              <a:buChar char="§"/>
            </a:pPr>
            <a:r>
              <a:rPr lang="en-US" dirty="0">
                <a:solidFill>
                  <a:srgbClr val="000000"/>
                </a:solidFill>
                <a:latin typeface="Arial" panose="020B0604020202020204" pitchFamily="34" charset="0"/>
                <a:cs typeface="Arial" panose="020B0604020202020204" pitchFamily="34" charset="0"/>
              </a:rPr>
              <a:t>How does the Company review the nomination notice?</a:t>
            </a:r>
          </a:p>
          <a:p>
            <a:pPr marL="214313" indent="-214313">
              <a:spcBef>
                <a:spcPts val="450"/>
              </a:spcBef>
              <a:spcAft>
                <a:spcPts val="450"/>
              </a:spcAft>
              <a:buClr>
                <a:schemeClr val="accent1"/>
              </a:buClr>
              <a:buSzPct val="125000"/>
              <a:buFont typeface="Wingdings" panose="05000000000000000000" pitchFamily="2" charset="2"/>
              <a:buChar char="§"/>
            </a:pPr>
            <a:r>
              <a:rPr lang="en-US" dirty="0">
                <a:solidFill>
                  <a:srgbClr val="000000"/>
                </a:solidFill>
                <a:latin typeface="Arial" panose="020B0604020202020204" pitchFamily="34" charset="0"/>
                <a:cs typeface="Arial" panose="020B0604020202020204" pitchFamily="34" charset="0"/>
              </a:rPr>
              <a:t>Should the Company respond publicly to Alpha’s nominations? </a:t>
            </a:r>
          </a:p>
          <a:p>
            <a:pPr marL="214313" indent="-214313">
              <a:spcBef>
                <a:spcPts val="450"/>
              </a:spcBef>
              <a:spcAft>
                <a:spcPts val="450"/>
              </a:spcAft>
              <a:buClr>
                <a:schemeClr val="accent1"/>
              </a:buClr>
              <a:buSzPct val="125000"/>
              <a:buFont typeface="Wingdings" panose="05000000000000000000" pitchFamily="2" charset="2"/>
              <a:buChar char="§"/>
            </a:pPr>
            <a:r>
              <a:rPr lang="en-US" dirty="0">
                <a:solidFill>
                  <a:srgbClr val="000000"/>
                </a:solidFill>
                <a:latin typeface="Arial" panose="020B0604020202020204" pitchFamily="34" charset="0"/>
                <a:cs typeface="Arial" panose="020B0604020202020204" pitchFamily="34" charset="0"/>
              </a:rPr>
              <a:t>Should the Company consider the adoption of a poison pill in light of Alpha’s stock accumulation?</a:t>
            </a:r>
          </a:p>
        </p:txBody>
      </p:sp>
      <p:sp>
        <p:nvSpPr>
          <p:cNvPr id="5" name="Slide Number Placeholder 4" descr="" title="">
            <a:extLst>
              <a:ext uri="{FF2B5EF4-FFF2-40B4-BE49-F238E27FC236}">
                <a16:creationId xmlns:a16="http://schemas.microsoft.com/office/drawing/2014/main" id="{FEFD12E6-83B8-9A5B-C866-1ABB9058C99C}"/>
              </a:ext>
            </a:extLst>
          </p:cNvPr>
          <p:cNvSpPr>
            <a:spLocks noGrp="1"/>
          </p:cNvSpPr>
          <p:nvPr>
            <p:ph type="sldNum" sz="quarter" idx="4"/>
          </p:nvPr>
        </p:nvSpPr>
        <p:spPr/>
        <p:txBody>
          <a:bodyPr/>
          <a:lstStyle/>
          <a:p>
            <a:fld id="{23AA811B-2EBD-4900-905E-5BE206449611}" type="slidenum">
              <a:rPr lang="en-US" smtClean="0"/>
              <a:pPr/>
              <a:t>16</a:t>
            </a:fld>
            <a:endParaRPr lang="en-US" dirty="0"/>
          </a:p>
        </p:txBody>
      </p:sp>
      <p:sp>
        <p:nvSpPr>
          <p:cNvPr id="3" name="Title 2" descr="" title="">
            <a:extLst>
              <a:ext uri="{FF2B5EF4-FFF2-40B4-BE49-F238E27FC236}">
                <a16:creationId xmlns:a16="http://schemas.microsoft.com/office/drawing/2014/main" id="{5CC3531F-159E-822C-3899-0419D825CBFE}"/>
              </a:ext>
            </a:extLst>
          </p:cNvPr>
          <p:cNvSpPr>
            <a:spLocks noGrp="1"/>
          </p:cNvSpPr>
          <p:nvPr>
            <p:ph type="title"/>
          </p:nvPr>
        </p:nvSpPr>
        <p:spPr/>
        <p:txBody>
          <a:bodyPr/>
          <a:lstStyle/>
          <a:p>
            <a:r>
              <a:rPr lang="en-US" b="1" dirty="0"/>
              <a:t>Phase 4: Director Nomination Notice</a:t>
            </a:r>
          </a:p>
        </p:txBody>
      </p:sp>
      <p:sp>
        <p:nvSpPr>
          <p:cNvPr id="6" name="Text Placeholder 5" descr="" title="">
            <a:extLst>
              <a:ext uri="{FF2B5EF4-FFF2-40B4-BE49-F238E27FC236}">
                <a16:creationId xmlns:a16="http://schemas.microsoft.com/office/drawing/2014/main" id="{D97D9042-61A6-5009-FA27-8D9C7E6BEC1D}"/>
              </a:ext>
            </a:extLst>
          </p:cNvPr>
          <p:cNvSpPr>
            <a:spLocks noGrp="1"/>
          </p:cNvSpPr>
          <p:nvPr>
            <p:ph type="body" sz="quarter" idx="14"/>
          </p:nvPr>
        </p:nvSpPr>
        <p:spPr/>
        <p:txBody>
          <a:bodyPr/>
          <a:lstStyle/>
          <a:p>
            <a:r>
              <a:rPr lang="en-US" dirty="0"/>
              <a:t>MOCK ACTIVIST CAMPAIGN</a:t>
            </a:r>
          </a:p>
        </p:txBody>
      </p:sp>
    </p:spTree>
    <p:extLst>
      <p:ext uri="{BB962C8B-B14F-4D97-AF65-F5344CB8AC3E}">
        <p14:creationId xmlns:p14="http://schemas.microsoft.com/office/powerpoint/2010/main" val="3162977793"/>
      </p:ext>
    </p:extLst>
  </p:cSld>
  <p:clrMapOvr>
    <a:masterClrMapping/>
  </p:clrMapOvr>
</p:sld>
</file>

<file path=ppt/slides/slide17.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Slide Number Placeholder 4" descr="" title="">
            <a:extLst>
              <a:ext uri="{FF2B5EF4-FFF2-40B4-BE49-F238E27FC236}">
                <a16:creationId xmlns:a16="http://schemas.microsoft.com/office/drawing/2014/main" id="{FEFD12E6-83B8-9A5B-C866-1ABB9058C99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AA811B-2EBD-4900-905E-5BE206449611}" type="slidenum">
              <a:rPr kumimoji="0" lang="en-US" sz="1000" b="0" i="0" u="none" strike="noStrike" kern="1200" cap="none" spc="0" normalizeH="0" baseline="0" noProof="0" smtClean="0">
                <a:ln>
                  <a:noFill/>
                </a:ln>
                <a:solidFill>
                  <a:srgbClr val="025C84"/>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dirty="0">
              <a:ln>
                <a:noFill/>
              </a:ln>
              <a:solidFill>
                <a:srgbClr val="025C84"/>
              </a:solidFill>
              <a:effectLst/>
              <a:uLnTx/>
              <a:uFillTx/>
              <a:latin typeface="Arial" panose="020B0604020202020204" pitchFamily="34" charset="0"/>
              <a:ea typeface="+mn-ea"/>
              <a:cs typeface="Arial" panose="020B0604020202020204" pitchFamily="34" charset="0"/>
            </a:endParaRPr>
          </a:p>
        </p:txBody>
      </p:sp>
      <p:sp>
        <p:nvSpPr>
          <p:cNvPr id="3" name="Title 2" descr="" title="">
            <a:extLst>
              <a:ext uri="{FF2B5EF4-FFF2-40B4-BE49-F238E27FC236}">
                <a16:creationId xmlns:a16="http://schemas.microsoft.com/office/drawing/2014/main" id="{5CC3531F-159E-822C-3899-0419D825CBFE}"/>
              </a:ext>
            </a:extLst>
          </p:cNvPr>
          <p:cNvSpPr>
            <a:spLocks noGrp="1"/>
          </p:cNvSpPr>
          <p:nvPr>
            <p:ph type="title"/>
          </p:nvPr>
        </p:nvSpPr>
        <p:spPr/>
        <p:txBody>
          <a:bodyPr/>
          <a:lstStyle/>
          <a:p>
            <a:r>
              <a:rPr lang="en-US" b="1" dirty="0"/>
              <a:t>Phase 5: Settlement</a:t>
            </a:r>
          </a:p>
        </p:txBody>
      </p:sp>
      <p:sp>
        <p:nvSpPr>
          <p:cNvPr id="6" name="Text Placeholder 5" descr="" title="">
            <a:extLst>
              <a:ext uri="{FF2B5EF4-FFF2-40B4-BE49-F238E27FC236}">
                <a16:creationId xmlns:a16="http://schemas.microsoft.com/office/drawing/2014/main" id="{F42EE948-A211-D459-B2CA-7873C461F58F}"/>
              </a:ext>
            </a:extLst>
          </p:cNvPr>
          <p:cNvSpPr>
            <a:spLocks noGrp="1"/>
          </p:cNvSpPr>
          <p:nvPr>
            <p:ph type="body" sz="quarter" idx="14"/>
          </p:nvPr>
        </p:nvSpPr>
        <p:spPr/>
        <p:txBody>
          <a:bodyPr/>
          <a:lstStyle/>
          <a:p>
            <a:r>
              <a:rPr lang="en-US" dirty="0"/>
              <a:t>MOCK ACTIVIST CAMPAIGN</a:t>
            </a:r>
          </a:p>
        </p:txBody>
      </p:sp>
      <p:pic>
        <p:nvPicPr>
          <p:cNvPr id="4" name="Picture 3" descr="" title="">
            <a:extLst>
              <a:ext uri="{FF2B5EF4-FFF2-40B4-BE49-F238E27FC236}">
                <a16:creationId xmlns:a16="http://schemas.microsoft.com/office/drawing/2014/main" id="{7736457D-5117-27BF-01D3-96473FA00365}"/>
              </a:ext>
            </a:extLst>
          </p:cNvPr>
          <p:cNvPicPr>
            <a:picLocks noChangeAspect="1"/>
          </p:cNvPicPr>
          <p:nvPr/>
        </p:nvPicPr>
        <p:blipFill rotWithShape="1">
          <a:blip r:embed="rId3">
            <a:extLst>
              <a:ext uri="{28A0092B-C50C-407E-A947-70E740481C1C}">
                <a14:useLocalDpi xmlns:a14="http://schemas.microsoft.com/office/drawing/2010/main" val="0"/>
              </a:ext>
            </a:extLst>
          </a:blip>
          <a:srcRect t="509" b="15706"/>
          <a:stretch/>
        </p:blipFill>
        <p:spPr>
          <a:xfrm>
            <a:off x="411584" y="1464878"/>
            <a:ext cx="4760127" cy="2087775"/>
          </a:xfrm>
          <a:prstGeom prst="rect">
            <a:avLst/>
          </a:prstGeom>
          <a:ln>
            <a:solidFill>
              <a:schemeClr val="tx1"/>
            </a:solidFill>
          </a:ln>
        </p:spPr>
      </p:pic>
      <p:sp>
        <p:nvSpPr>
          <p:cNvPr id="2" name="TextBox 1" descr="" title="">
            <a:extLst>
              <a:ext uri="{FF2B5EF4-FFF2-40B4-BE49-F238E27FC236}">
                <a16:creationId xmlns:a16="http://schemas.microsoft.com/office/drawing/2014/main" id="{8453C8EE-0DCA-921B-2C46-D5750CCE6F5C}"/>
              </a:ext>
            </a:extLst>
          </p:cNvPr>
          <p:cNvSpPr txBox="1"/>
          <p:nvPr/>
        </p:nvSpPr>
        <p:spPr>
          <a:xfrm>
            <a:off x="3673711" y="3288324"/>
            <a:ext cx="4869625" cy="2092881"/>
          </a:xfrm>
          <a:prstGeom prst="rect">
            <a:avLst/>
          </a:prstGeom>
          <a:solidFill>
            <a:schemeClr val="bg1"/>
          </a:solidFill>
        </p:spPr>
        <p:txBody>
          <a:bodyPr wrap="square" rtlCol="0">
            <a:spAutoFit/>
          </a:bodyPr>
          <a:lstStyle/>
          <a:p>
            <a:r>
              <a:rPr lang="en-US" sz="1000" dirty="0">
                <a:solidFill>
                  <a:schemeClr val="bg1">
                    <a:lumMod val="50000"/>
                  </a:schemeClr>
                </a:solidFill>
                <a:latin typeface="Times New Roman" panose="02020603050405020304" pitchFamily="18" charset="0"/>
                <a:cs typeface="Times New Roman" panose="02020603050405020304" pitchFamily="18" charset="0"/>
              </a:rPr>
              <a:t>DRAFT</a:t>
            </a:r>
          </a:p>
          <a:p>
            <a:pPr algn="ctr"/>
            <a:r>
              <a:rPr lang="en-US" sz="1000" b="1" dirty="0">
                <a:latin typeface="Times New Roman" panose="02020603050405020304" pitchFamily="18" charset="0"/>
                <a:cs typeface="Times New Roman" panose="02020603050405020304" pitchFamily="18" charset="0"/>
              </a:rPr>
              <a:t>COOPERATION AGREEMENT</a:t>
            </a:r>
          </a:p>
          <a:p>
            <a:pPr algn="ctr"/>
            <a:endParaRPr lang="en-US" sz="1000" b="1" dirty="0">
              <a:latin typeface="Times New Roman" panose="02020603050405020304" pitchFamily="18" charset="0"/>
              <a:cs typeface="Times New Roman" panose="02020603050405020304" pitchFamily="18" charset="0"/>
            </a:endParaRPr>
          </a:p>
          <a:p>
            <a:pPr algn="just"/>
            <a:r>
              <a:rPr lang="en-US" sz="1000" dirty="0">
                <a:latin typeface="Times New Roman" panose="02020603050405020304" pitchFamily="18" charset="0"/>
                <a:cs typeface="Times New Roman" panose="02020603050405020304" pitchFamily="18" charset="0"/>
              </a:rPr>
              <a:t>	This Cooperation Agreement, dated as of [●] (this “Agreement”), is by and among </a:t>
            </a:r>
            <a:r>
              <a:rPr lang="en-US" sz="1000" dirty="0" err="1">
                <a:latin typeface="Times New Roman" panose="02020603050405020304" pitchFamily="18" charset="0"/>
                <a:cs typeface="Times New Roman" panose="02020603050405020304" pitchFamily="18" charset="0"/>
              </a:rPr>
              <a:t>Deepwell</a:t>
            </a:r>
            <a:r>
              <a:rPr lang="en-US" sz="1000" dirty="0">
                <a:latin typeface="Times New Roman" panose="02020603050405020304" pitchFamily="18" charset="0"/>
                <a:cs typeface="Times New Roman" panose="02020603050405020304" pitchFamily="18" charset="0"/>
              </a:rPr>
              <a:t> Energy, Inc., a Delaware corporation (the “Company”) and the persons and entities set forth on Schedule A hereto (collectively, and, for clarity and as applicable, each member thereof acting individually, the “Alpha Group”). </a:t>
            </a:r>
          </a:p>
          <a:p>
            <a:pPr algn="ctr"/>
            <a:endParaRPr lang="en-US" sz="1000" b="1" dirty="0">
              <a:latin typeface="Times New Roman" panose="02020603050405020304" pitchFamily="18" charset="0"/>
              <a:cs typeface="Times New Roman" panose="02020603050405020304" pitchFamily="18" charset="0"/>
            </a:endParaRPr>
          </a:p>
          <a:p>
            <a:pPr algn="ctr"/>
            <a:r>
              <a:rPr lang="en-US" sz="1000" b="1" dirty="0">
                <a:latin typeface="Times New Roman" panose="02020603050405020304" pitchFamily="18" charset="0"/>
                <a:cs typeface="Times New Roman" panose="02020603050405020304" pitchFamily="18" charset="0"/>
              </a:rPr>
              <a:t>RECITALS</a:t>
            </a:r>
          </a:p>
          <a:p>
            <a:pPr algn="just"/>
            <a:r>
              <a:rPr lang="en-US" sz="1000" dirty="0">
                <a:latin typeface="Times New Roman" panose="02020603050405020304" pitchFamily="18" charset="0"/>
                <a:cs typeface="Times New Roman" panose="02020603050405020304" pitchFamily="18" charset="0"/>
              </a:rPr>
              <a:t>	WHEREAS, the Company and Alpha Partner LP, a member of the Alpha Group, have engaged in various discussions and communications concerning the Company’s business, financial performance and strategic plans; </a:t>
            </a:r>
          </a:p>
          <a:p>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4297224"/>
      </p:ext>
    </p:extLst>
  </p:cSld>
  <p:clrMapOvr>
    <a:masterClrMapping/>
  </p:clrMapOvr>
</p:sld>
</file>

<file path=ppt/slides/slide1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Rectangle 1" descr="" title=""/>
          <p:cNvSpPr/>
          <p:nvPr/>
        </p:nvSpPr>
        <p:spPr>
          <a:xfrm>
            <a:off x="376929" y="1834516"/>
            <a:ext cx="4072915" cy="4611519"/>
          </a:xfrm>
          <a:prstGeom prst="rect">
            <a:avLst/>
          </a:prstGeom>
        </p:spPr>
        <p:txBody>
          <a:bodyPr wrap="square">
            <a:spAutoFit/>
          </a:bodyPr>
          <a:lstStyle/>
          <a:p>
            <a:pPr marL="214313" indent="-214313">
              <a:spcBef>
                <a:spcPts val="450"/>
              </a:spcBef>
              <a:spcAft>
                <a:spcPts val="450"/>
              </a:spcAft>
              <a:buClr>
                <a:schemeClr val="accent1"/>
              </a:buClr>
              <a:buSzPct val="125000"/>
              <a:buFont typeface="Wingdings" panose="05000000000000000000" pitchFamily="2" charset="2"/>
              <a:buChar char="§"/>
            </a:pPr>
            <a:r>
              <a:rPr lang="en-US" sz="1400" b="1" dirty="0">
                <a:solidFill>
                  <a:srgbClr val="000000"/>
                </a:solidFill>
                <a:latin typeface="Arial" panose="020B0604020202020204" pitchFamily="34" charset="0"/>
                <a:cs typeface="Arial" panose="020B0604020202020204" pitchFamily="34" charset="0"/>
              </a:rPr>
              <a:t>Two weeks after its director nominations, Alpha asks for a meeting with Bob and several directors </a:t>
            </a:r>
            <a:r>
              <a:rPr lang="en-US" sz="1400" dirty="0">
                <a:latin typeface="Arial" panose="020B0604020202020204" pitchFamily="34" charset="0"/>
                <a:cs typeface="Arial" panose="020B0604020202020204" pitchFamily="34" charset="0"/>
              </a:rPr>
              <a:t>to discuss the nominations</a:t>
            </a:r>
          </a:p>
          <a:p>
            <a:pPr marL="214313" indent="-214313">
              <a:spcBef>
                <a:spcPts val="450"/>
              </a:spcBef>
              <a:spcAft>
                <a:spcPts val="450"/>
              </a:spcAft>
              <a:buClr>
                <a:schemeClr val="accent1"/>
              </a:buClr>
              <a:buSzPct val="125000"/>
              <a:buFont typeface="Wingdings" panose="05000000000000000000" pitchFamily="2" charset="2"/>
              <a:buChar char="§"/>
            </a:pPr>
            <a:r>
              <a:rPr lang="en-US" sz="1400" dirty="0">
                <a:solidFill>
                  <a:srgbClr val="000000"/>
                </a:solidFill>
                <a:latin typeface="Arial" panose="020B0604020202020204" pitchFamily="34" charset="0"/>
                <a:cs typeface="Arial" panose="020B0604020202020204" pitchFamily="34" charset="0"/>
              </a:rPr>
              <a:t>During the meeting, </a:t>
            </a:r>
            <a:r>
              <a:rPr lang="en-US" sz="1400" b="1" dirty="0">
                <a:solidFill>
                  <a:srgbClr val="000000"/>
                </a:solidFill>
                <a:latin typeface="Arial" panose="020B0604020202020204" pitchFamily="34" charset="0"/>
                <a:cs typeface="Arial" panose="020B0604020202020204" pitchFamily="34" charset="0"/>
              </a:rPr>
              <a:t>Alpha claims that it has spoken with many shareholders</a:t>
            </a:r>
            <a:r>
              <a:rPr lang="en-US" sz="1400" dirty="0">
                <a:solidFill>
                  <a:srgbClr val="000000"/>
                </a:solidFill>
                <a:latin typeface="Arial" panose="020B0604020202020204" pitchFamily="34" charset="0"/>
                <a:cs typeface="Arial" panose="020B0604020202020204" pitchFamily="34" charset="0"/>
              </a:rPr>
              <a:t>, all of whom support its director nominations</a:t>
            </a:r>
          </a:p>
          <a:p>
            <a:pPr marL="214313" indent="-214313">
              <a:spcBef>
                <a:spcPts val="450"/>
              </a:spcBef>
              <a:spcAft>
                <a:spcPts val="450"/>
              </a:spcAft>
              <a:buClr>
                <a:schemeClr val="accent1"/>
              </a:buClr>
              <a:buSzPct val="125000"/>
              <a:buFont typeface="Wingdings" panose="05000000000000000000" pitchFamily="2" charset="2"/>
              <a:buChar char="§"/>
            </a:pPr>
            <a:r>
              <a:rPr lang="en-US" sz="1400" dirty="0">
                <a:solidFill>
                  <a:srgbClr val="000000"/>
                </a:solidFill>
                <a:latin typeface="Arial" panose="020B0604020202020204" pitchFamily="34" charset="0"/>
                <a:cs typeface="Arial" panose="020B0604020202020204" pitchFamily="34" charset="0"/>
              </a:rPr>
              <a:t>Alpha makes a settlement proposal in exchange for withdrawing its nominations:</a:t>
            </a:r>
          </a:p>
          <a:p>
            <a:pPr marL="685800" lvl="1" indent="-228600">
              <a:spcBef>
                <a:spcPts val="450"/>
              </a:spcBef>
              <a:spcAft>
                <a:spcPts val="450"/>
              </a:spcAft>
              <a:buClr>
                <a:schemeClr val="accent1"/>
              </a:buClr>
              <a:buSzPct val="100000"/>
              <a:buFont typeface="+mj-lt"/>
              <a:buAutoNum type="arabicParenR"/>
            </a:pPr>
            <a:r>
              <a:rPr lang="en-US" sz="1400" dirty="0">
                <a:solidFill>
                  <a:srgbClr val="000000"/>
                </a:solidFill>
                <a:latin typeface="Arial" panose="020B0604020202020204" pitchFamily="34" charset="0"/>
                <a:cs typeface="Arial" panose="020B0604020202020204" pitchFamily="34" charset="0"/>
              </a:rPr>
              <a:t>the </a:t>
            </a:r>
            <a:r>
              <a:rPr lang="en-US" sz="1400" b="1" dirty="0">
                <a:solidFill>
                  <a:srgbClr val="000000"/>
                </a:solidFill>
                <a:latin typeface="Arial" panose="020B0604020202020204" pitchFamily="34" charset="0"/>
                <a:cs typeface="Arial" panose="020B0604020202020204" pitchFamily="34" charset="0"/>
              </a:rPr>
              <a:t>appointment of two new directors</a:t>
            </a:r>
            <a:r>
              <a:rPr lang="en-US" sz="1400" dirty="0">
                <a:solidFill>
                  <a:srgbClr val="000000"/>
                </a:solidFill>
                <a:latin typeface="Arial" panose="020B0604020202020204" pitchFamily="34" charset="0"/>
                <a:cs typeface="Arial" panose="020B0604020202020204" pitchFamily="34" charset="0"/>
              </a:rPr>
              <a:t>: one from its slate, </a:t>
            </a:r>
            <a:r>
              <a:rPr lang="en-US" sz="1400" b="1" dirty="0">
                <a:solidFill>
                  <a:srgbClr val="000000"/>
                </a:solidFill>
                <a:latin typeface="Arial" panose="020B0604020202020204" pitchFamily="34" charset="0"/>
                <a:cs typeface="Arial" panose="020B0604020202020204" pitchFamily="34" charset="0"/>
              </a:rPr>
              <a:t>including its principal Chad</a:t>
            </a:r>
            <a:r>
              <a:rPr lang="en-US" sz="1400" dirty="0">
                <a:solidFill>
                  <a:srgbClr val="000000"/>
                </a:solidFill>
                <a:latin typeface="Arial" panose="020B0604020202020204" pitchFamily="34" charset="0"/>
                <a:cs typeface="Arial" panose="020B0604020202020204" pitchFamily="34" charset="0"/>
              </a:rPr>
              <a:t>, and </a:t>
            </a:r>
            <a:r>
              <a:rPr lang="en-US" sz="1400" b="1" dirty="0">
                <a:solidFill>
                  <a:srgbClr val="000000"/>
                </a:solidFill>
                <a:latin typeface="Arial" panose="020B0604020202020204" pitchFamily="34" charset="0"/>
                <a:cs typeface="Arial" panose="020B0604020202020204" pitchFamily="34" charset="0"/>
              </a:rPr>
              <a:t>one mutually agreed </a:t>
            </a:r>
            <a:r>
              <a:rPr lang="en-US" sz="1400" dirty="0">
                <a:solidFill>
                  <a:srgbClr val="000000"/>
                </a:solidFill>
                <a:latin typeface="Arial" panose="020B0604020202020204" pitchFamily="34" charset="0"/>
                <a:cs typeface="Arial" panose="020B0604020202020204" pitchFamily="34" charset="0"/>
              </a:rPr>
              <a:t>with the Company;</a:t>
            </a:r>
          </a:p>
          <a:p>
            <a:pPr marL="685800" lvl="1" indent="-228600">
              <a:spcBef>
                <a:spcPts val="450"/>
              </a:spcBef>
              <a:spcAft>
                <a:spcPts val="450"/>
              </a:spcAft>
              <a:buClr>
                <a:schemeClr val="accent1"/>
              </a:buClr>
              <a:buSzPct val="100000"/>
              <a:buFont typeface="+mj-lt"/>
              <a:buAutoNum type="arabicParenR"/>
            </a:pPr>
            <a:r>
              <a:rPr lang="en-US" sz="1400" dirty="0">
                <a:solidFill>
                  <a:srgbClr val="000000"/>
                </a:solidFill>
                <a:latin typeface="Arial" panose="020B0604020202020204" pitchFamily="34" charset="0"/>
                <a:cs typeface="Arial" panose="020B0604020202020204" pitchFamily="34" charset="0"/>
              </a:rPr>
              <a:t>the </a:t>
            </a:r>
            <a:r>
              <a:rPr lang="en-US" sz="1400" b="1" dirty="0">
                <a:solidFill>
                  <a:srgbClr val="000000"/>
                </a:solidFill>
                <a:latin typeface="Arial" panose="020B0604020202020204" pitchFamily="34" charset="0"/>
                <a:cs typeface="Arial" panose="020B0604020202020204" pitchFamily="34" charset="0"/>
              </a:rPr>
              <a:t>retirement of three incumbent </a:t>
            </a:r>
            <a:r>
              <a:rPr lang="en-US" sz="1400" dirty="0">
                <a:solidFill>
                  <a:srgbClr val="000000"/>
                </a:solidFill>
                <a:latin typeface="Arial" panose="020B0604020202020204" pitchFamily="34" charset="0"/>
                <a:cs typeface="Arial" panose="020B0604020202020204" pitchFamily="34" charset="0"/>
              </a:rPr>
              <a:t>directors;</a:t>
            </a:r>
          </a:p>
          <a:p>
            <a:pPr marL="685800" lvl="1" indent="-228600">
              <a:spcBef>
                <a:spcPts val="450"/>
              </a:spcBef>
              <a:spcAft>
                <a:spcPts val="450"/>
              </a:spcAft>
              <a:buClr>
                <a:schemeClr val="accent1"/>
              </a:buClr>
              <a:buSzPct val="100000"/>
              <a:buFont typeface="+mj-lt"/>
              <a:buAutoNum type="arabicParenR"/>
            </a:pPr>
            <a:r>
              <a:rPr lang="en-US" sz="1400" dirty="0">
                <a:latin typeface="Arial" panose="020B0604020202020204" pitchFamily="34" charset="0"/>
                <a:cs typeface="Arial" panose="020B0604020202020204" pitchFamily="34" charset="0"/>
              </a:rPr>
              <a:t>a </a:t>
            </a:r>
            <a:r>
              <a:rPr lang="en-US" sz="1400" b="1" dirty="0">
                <a:latin typeface="Arial" panose="020B0604020202020204" pitchFamily="34" charset="0"/>
                <a:cs typeface="Arial" panose="020B0604020202020204" pitchFamily="34" charset="0"/>
              </a:rPr>
              <a:t>new shareholder value enhancement committee led by Chad </a:t>
            </a:r>
            <a:r>
              <a:rPr lang="en-US" sz="1400" dirty="0">
                <a:latin typeface="Arial" panose="020B0604020202020204" pitchFamily="34" charset="0"/>
                <a:cs typeface="Arial" panose="020B0604020202020204" pitchFamily="34" charset="0"/>
              </a:rPr>
              <a:t>to oversee a strategic review process and assess capital allocation</a:t>
            </a:r>
            <a:endParaRPr lang="en-US" sz="1400" dirty="0">
              <a:solidFill>
                <a:srgbClr val="000000"/>
              </a:solidFill>
              <a:latin typeface="Arial" panose="020B0604020202020204" pitchFamily="34" charset="0"/>
              <a:cs typeface="Arial" panose="020B0604020202020204" pitchFamily="34" charset="0"/>
            </a:endParaRPr>
          </a:p>
        </p:txBody>
      </p:sp>
      <p:sp>
        <p:nvSpPr>
          <p:cNvPr id="13" name="object 10" descr="" title="">
            <a:extLst>
              <a:ext uri="{FF2B5EF4-FFF2-40B4-BE49-F238E27FC236}">
                <a16:creationId xmlns:a16="http://schemas.microsoft.com/office/drawing/2014/main" id="{35E52F88-C0F8-AA42-B0B5-B8C6651851C3}"/>
              </a:ext>
            </a:extLst>
          </p:cNvPr>
          <p:cNvSpPr/>
          <p:nvPr/>
        </p:nvSpPr>
        <p:spPr>
          <a:xfrm>
            <a:off x="4565821" y="1352558"/>
            <a:ext cx="4308179" cy="381000"/>
          </a:xfrm>
          <a:custGeom>
            <a:avLst/>
            <a:gdLst/>
            <a:ahLst/>
            <a:cxnLst/>
            <a:rect l="l" t="t" r="r" b="b"/>
            <a:pathLst>
              <a:path w="4597400" h="508000">
                <a:moveTo>
                  <a:pt x="0" y="508000"/>
                </a:moveTo>
                <a:lnTo>
                  <a:pt x="4597400" y="508000"/>
                </a:lnTo>
                <a:lnTo>
                  <a:pt x="4597400" y="0"/>
                </a:lnTo>
                <a:lnTo>
                  <a:pt x="0" y="0"/>
                </a:lnTo>
                <a:lnTo>
                  <a:pt x="0" y="508000"/>
                </a:lnTo>
                <a:close/>
              </a:path>
            </a:pathLst>
          </a:custGeom>
          <a:solidFill>
            <a:schemeClr val="accent2"/>
          </a:solidFill>
        </p:spPr>
        <p:txBody>
          <a:bodyPr wrap="square" lIns="137160" tIns="0" rIns="0" bIns="0" rtlCol="0" anchor="ctr"/>
          <a:lstStyle/>
          <a:p>
            <a:r>
              <a:rPr lang="en-US" sz="1350" b="1" cap="all" dirty="0">
                <a:solidFill>
                  <a:prstClr val="white"/>
                </a:solidFill>
                <a:cs typeface="Arial" panose="020B0604020202020204" pitchFamily="34" charset="0"/>
              </a:rPr>
              <a:t>Topics</a:t>
            </a:r>
          </a:p>
        </p:txBody>
      </p:sp>
      <p:cxnSp>
        <p:nvCxnSpPr>
          <p:cNvPr id="14" name="Straight Connector 13" descr="" title="">
            <a:extLst>
              <a:ext uri="{FF2B5EF4-FFF2-40B4-BE49-F238E27FC236}">
                <a16:creationId xmlns:a16="http://schemas.microsoft.com/office/drawing/2014/main" id="{DF625DB0-6A6A-D246-8694-A741101178FF}"/>
              </a:ext>
            </a:extLst>
          </p:cNvPr>
          <p:cNvCxnSpPr>
            <a:cxnSpLocks/>
          </p:cNvCxnSpPr>
          <p:nvPr/>
        </p:nvCxnSpPr>
        <p:spPr>
          <a:xfrm>
            <a:off x="4559643" y="1329929"/>
            <a:ext cx="0" cy="5116106"/>
          </a:xfrm>
          <a:prstGeom prst="line">
            <a:avLst/>
          </a:prstGeom>
          <a:ln w="31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object 9" descr="" title="">
            <a:extLst>
              <a:ext uri="{FF2B5EF4-FFF2-40B4-BE49-F238E27FC236}">
                <a16:creationId xmlns:a16="http://schemas.microsoft.com/office/drawing/2014/main" id="{144189D0-F2CA-E449-9264-4C71226A8933}"/>
              </a:ext>
            </a:extLst>
          </p:cNvPr>
          <p:cNvSpPr/>
          <p:nvPr/>
        </p:nvSpPr>
        <p:spPr>
          <a:xfrm>
            <a:off x="269100" y="1352558"/>
            <a:ext cx="4296722" cy="381000"/>
          </a:xfrm>
          <a:custGeom>
            <a:avLst/>
            <a:gdLst/>
            <a:ahLst/>
            <a:cxnLst/>
            <a:rect l="l" t="t" r="r" b="b"/>
            <a:pathLst>
              <a:path w="4597400" h="508000">
                <a:moveTo>
                  <a:pt x="0" y="508000"/>
                </a:moveTo>
                <a:lnTo>
                  <a:pt x="4597400" y="508000"/>
                </a:lnTo>
                <a:lnTo>
                  <a:pt x="4597400" y="0"/>
                </a:lnTo>
                <a:lnTo>
                  <a:pt x="0" y="0"/>
                </a:lnTo>
                <a:lnTo>
                  <a:pt x="0" y="508000"/>
                </a:lnTo>
                <a:close/>
              </a:path>
            </a:pathLst>
          </a:custGeom>
          <a:solidFill>
            <a:schemeClr val="accent1"/>
          </a:solidFill>
        </p:spPr>
        <p:txBody>
          <a:bodyPr wrap="square" lIns="137160" tIns="0" rIns="0" bIns="0" rtlCol="0" anchor="ctr"/>
          <a:lstStyle/>
          <a:p>
            <a:r>
              <a:rPr lang="en-US" sz="1350" b="1" dirty="0">
                <a:solidFill>
                  <a:schemeClr val="bg1"/>
                </a:solidFill>
                <a:ea typeface="Arial" charset="0"/>
                <a:cs typeface="Arial" panose="020B0604020202020204" pitchFamily="34" charset="0"/>
              </a:rPr>
              <a:t>SCENARIO</a:t>
            </a:r>
          </a:p>
        </p:txBody>
      </p:sp>
      <p:sp>
        <p:nvSpPr>
          <p:cNvPr id="16" name="Rectangle 15" descr="" title="">
            <a:extLst>
              <a:ext uri="{FF2B5EF4-FFF2-40B4-BE49-F238E27FC236}">
                <a16:creationId xmlns:a16="http://schemas.microsoft.com/office/drawing/2014/main" id="{A4F4B819-2F42-4C2F-958C-3BC4100C6578}"/>
              </a:ext>
            </a:extLst>
          </p:cNvPr>
          <p:cNvSpPr/>
          <p:nvPr/>
        </p:nvSpPr>
        <p:spPr>
          <a:xfrm>
            <a:off x="4721052" y="1834515"/>
            <a:ext cx="4152940" cy="1328569"/>
          </a:xfrm>
          <a:prstGeom prst="rect">
            <a:avLst/>
          </a:prstGeom>
        </p:spPr>
        <p:txBody>
          <a:bodyPr wrap="square">
            <a:spAutoFit/>
          </a:bodyPr>
          <a:lstStyle/>
          <a:p>
            <a:pPr marL="214313" indent="-214313">
              <a:spcBef>
                <a:spcPts val="450"/>
              </a:spcBef>
              <a:spcAft>
                <a:spcPts val="450"/>
              </a:spcAft>
              <a:buClr>
                <a:schemeClr val="accent1"/>
              </a:buClr>
              <a:buSzPct val="125000"/>
              <a:buFont typeface="Wingdings" panose="05000000000000000000" pitchFamily="2" charset="2"/>
              <a:buChar char="§"/>
            </a:pPr>
            <a:r>
              <a:rPr lang="en-US" dirty="0">
                <a:solidFill>
                  <a:srgbClr val="000000"/>
                </a:solidFill>
                <a:latin typeface="Arial" panose="020B0604020202020204" pitchFamily="34" charset="0"/>
                <a:cs typeface="Arial" panose="020B0604020202020204" pitchFamily="34" charset="0"/>
              </a:rPr>
              <a:t>What are the costs of settling with Alpha?</a:t>
            </a:r>
          </a:p>
          <a:p>
            <a:pPr marL="214313" indent="-214313">
              <a:spcBef>
                <a:spcPts val="450"/>
              </a:spcBef>
              <a:spcAft>
                <a:spcPts val="450"/>
              </a:spcAft>
              <a:buClr>
                <a:schemeClr val="accent1"/>
              </a:buClr>
              <a:buSzPct val="125000"/>
              <a:buFont typeface="Wingdings" panose="05000000000000000000" pitchFamily="2" charset="2"/>
              <a:buChar char="§"/>
            </a:pPr>
            <a:r>
              <a:rPr lang="en-US" dirty="0">
                <a:solidFill>
                  <a:srgbClr val="000000"/>
                </a:solidFill>
                <a:latin typeface="Arial" panose="020B0604020202020204" pitchFamily="34" charset="0"/>
                <a:cs typeface="Arial" panose="020B0604020202020204" pitchFamily="34" charset="0"/>
              </a:rPr>
              <a:t>How should the Board evaluate the settlement offer?</a:t>
            </a:r>
          </a:p>
        </p:txBody>
      </p:sp>
      <p:sp>
        <p:nvSpPr>
          <p:cNvPr id="5" name="Slide Number Placeholder 4" descr="" title="">
            <a:extLst>
              <a:ext uri="{FF2B5EF4-FFF2-40B4-BE49-F238E27FC236}">
                <a16:creationId xmlns:a16="http://schemas.microsoft.com/office/drawing/2014/main" id="{FEFD12E6-83B8-9A5B-C866-1ABB9058C99C}"/>
              </a:ext>
            </a:extLst>
          </p:cNvPr>
          <p:cNvSpPr>
            <a:spLocks noGrp="1"/>
          </p:cNvSpPr>
          <p:nvPr>
            <p:ph type="sldNum" sz="quarter" idx="4"/>
          </p:nvPr>
        </p:nvSpPr>
        <p:spPr/>
        <p:txBody>
          <a:bodyPr/>
          <a:lstStyle/>
          <a:p>
            <a:fld id="{23AA811B-2EBD-4900-905E-5BE206449611}" type="slidenum">
              <a:rPr lang="en-US" smtClean="0"/>
              <a:pPr/>
              <a:t>18</a:t>
            </a:fld>
            <a:endParaRPr lang="en-US" dirty="0"/>
          </a:p>
        </p:txBody>
      </p:sp>
      <p:sp>
        <p:nvSpPr>
          <p:cNvPr id="3" name="Title 2" descr="" title="">
            <a:extLst>
              <a:ext uri="{FF2B5EF4-FFF2-40B4-BE49-F238E27FC236}">
                <a16:creationId xmlns:a16="http://schemas.microsoft.com/office/drawing/2014/main" id="{5CC3531F-159E-822C-3899-0419D825CBFE}"/>
              </a:ext>
            </a:extLst>
          </p:cNvPr>
          <p:cNvSpPr>
            <a:spLocks noGrp="1"/>
          </p:cNvSpPr>
          <p:nvPr>
            <p:ph type="title"/>
          </p:nvPr>
        </p:nvSpPr>
        <p:spPr/>
        <p:txBody>
          <a:bodyPr/>
          <a:lstStyle/>
          <a:p>
            <a:r>
              <a:rPr lang="en-US" b="1" dirty="0"/>
              <a:t>Phase 5: Settlement</a:t>
            </a:r>
          </a:p>
        </p:txBody>
      </p:sp>
      <p:sp>
        <p:nvSpPr>
          <p:cNvPr id="6" name="Text Placeholder 5" descr="" title="">
            <a:extLst>
              <a:ext uri="{FF2B5EF4-FFF2-40B4-BE49-F238E27FC236}">
                <a16:creationId xmlns:a16="http://schemas.microsoft.com/office/drawing/2014/main" id="{F42EE948-A211-D459-B2CA-7873C461F58F}"/>
              </a:ext>
            </a:extLst>
          </p:cNvPr>
          <p:cNvSpPr>
            <a:spLocks noGrp="1"/>
          </p:cNvSpPr>
          <p:nvPr>
            <p:ph type="body" sz="quarter" idx="14"/>
          </p:nvPr>
        </p:nvSpPr>
        <p:spPr/>
        <p:txBody>
          <a:bodyPr/>
          <a:lstStyle/>
          <a:p>
            <a:r>
              <a:rPr lang="en-US" dirty="0"/>
              <a:t>MOCK ACTIVIST CAMPAIGN</a:t>
            </a:r>
          </a:p>
        </p:txBody>
      </p:sp>
      <p:sp>
        <p:nvSpPr>
          <p:cNvPr id="4" name="Rectangle 3" descr="" title="">
            <a:extLst>
              <a:ext uri="{FF2B5EF4-FFF2-40B4-BE49-F238E27FC236}">
                <a16:creationId xmlns:a16="http://schemas.microsoft.com/office/drawing/2014/main" id="{59131141-C02C-69DA-A891-C3270CD76DF5}"/>
              </a:ext>
            </a:extLst>
          </p:cNvPr>
          <p:cNvSpPr/>
          <p:nvPr/>
        </p:nvSpPr>
        <p:spPr>
          <a:xfrm>
            <a:off x="4565821" y="2475747"/>
            <a:ext cx="4284366" cy="704364"/>
          </a:xfrm>
          <a:prstGeom prst="rect">
            <a:avLst/>
          </a:prstGeom>
          <a:noFill/>
          <a:ln w="57150">
            <a:solidFill>
              <a:srgbClr val="00B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138848"/>
      </p:ext>
    </p:extLst>
  </p:cSld>
  <p:clrMapOvr>
    <a:masterClrMapping/>
  </p:clrMapOvr>
</p:sld>
</file>

<file path=ppt/slides/slide19.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Slide Number Placeholder 1" descr="" title="">
            <a:extLst>
              <a:ext uri="{FF2B5EF4-FFF2-40B4-BE49-F238E27FC236}">
                <a16:creationId xmlns:a16="http://schemas.microsoft.com/office/drawing/2014/main" id="{0F2E2FF9-F0BB-2245-98AF-8AB51F1CFA01}"/>
              </a:ext>
            </a:extLst>
          </p:cNvPr>
          <p:cNvSpPr>
            <a:spLocks noGrp="1"/>
          </p:cNvSpPr>
          <p:nvPr>
            <p:ph type="sldNum" sz="quarter" idx="4"/>
          </p:nvPr>
        </p:nvSpPr>
        <p:spPr>
          <a:xfrm>
            <a:off x="8543336" y="6559527"/>
            <a:ext cx="446212" cy="24938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5E9B9-AD0E-40DF-8802-32BF4D2C5A5C}" type="slidenum">
              <a:rPr kumimoji="0" lang="en-US" sz="1000" b="0" i="0" u="none" strike="noStrike" kern="1200" cap="none" spc="0" normalizeH="0" baseline="0" noProof="0" smtClean="0">
                <a:ln>
                  <a:noFill/>
                </a:ln>
                <a:solidFill>
                  <a:srgbClr val="025C84"/>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dirty="0">
              <a:ln>
                <a:noFill/>
              </a:ln>
              <a:solidFill>
                <a:srgbClr val="025C84"/>
              </a:solidFill>
              <a:effectLst/>
              <a:uLnTx/>
              <a:uFillTx/>
              <a:latin typeface="Arial" panose="020B0604020202020204" pitchFamily="34" charset="0"/>
              <a:ea typeface="+mn-ea"/>
              <a:cs typeface="Arial" panose="020B0604020202020204" pitchFamily="34" charset="0"/>
            </a:endParaRPr>
          </a:p>
        </p:txBody>
      </p:sp>
      <p:sp>
        <p:nvSpPr>
          <p:cNvPr id="11" name="Title 2" descr="" title="">
            <a:extLst>
              <a:ext uri="{FF2B5EF4-FFF2-40B4-BE49-F238E27FC236}">
                <a16:creationId xmlns:a16="http://schemas.microsoft.com/office/drawing/2014/main" id="{CD3AB60E-351C-4677-AF9B-F7AB21583017}"/>
              </a:ext>
            </a:extLst>
          </p:cNvPr>
          <p:cNvSpPr>
            <a:spLocks noGrp="1"/>
          </p:cNvSpPr>
          <p:nvPr>
            <p:ph type="title"/>
          </p:nvPr>
        </p:nvSpPr>
        <p:spPr>
          <a:xfrm>
            <a:off x="183165" y="346182"/>
            <a:ext cx="8834965" cy="702616"/>
          </a:xfrm>
        </p:spPr>
        <p:txBody>
          <a:bodyPr/>
          <a:lstStyle/>
          <a:p>
            <a:r>
              <a:rPr lang="en-US" b="1" dirty="0"/>
              <a:t>Phase 6: Proxy Fight</a:t>
            </a:r>
            <a:endParaRPr lang="en-US" b="1" i="1" dirty="0"/>
          </a:p>
        </p:txBody>
      </p:sp>
      <p:sp>
        <p:nvSpPr>
          <p:cNvPr id="3" name="Text Placeholder 5" descr="" title="">
            <a:extLst>
              <a:ext uri="{FF2B5EF4-FFF2-40B4-BE49-F238E27FC236}">
                <a16:creationId xmlns:a16="http://schemas.microsoft.com/office/drawing/2014/main" id="{53135681-9F6A-EFFA-D7C3-048E64DF8058}"/>
              </a:ext>
            </a:extLst>
          </p:cNvPr>
          <p:cNvSpPr txBox="1">
            <a:spLocks/>
          </p:cNvSpPr>
          <p:nvPr/>
        </p:nvSpPr>
        <p:spPr>
          <a:xfrm>
            <a:off x="193020" y="195580"/>
            <a:ext cx="8825110" cy="209211"/>
          </a:xfrm>
          <a:prstGeom prst="rect">
            <a:avLst/>
          </a:prstGeom>
        </p:spPr>
        <p:txBody>
          <a:bodyPr vert="horz" lIns="91440" tIns="45720" rIns="91440" bIns="45720" rtlCol="0">
            <a:noAutofit/>
          </a:bodyPr>
          <a:lstStyle>
            <a:lvl1pPr marL="0" indent="0" algn="l" defTabSz="685800" rtl="0" eaLnBrk="1" latinLnBrk="0" hangingPunct="1">
              <a:lnSpc>
                <a:spcPct val="100000"/>
              </a:lnSpc>
              <a:spcBef>
                <a:spcPts val="450"/>
              </a:spcBef>
              <a:spcAft>
                <a:spcPts val="450"/>
              </a:spcAft>
              <a:buClr>
                <a:schemeClr val="accent1"/>
              </a:buClr>
              <a:buSzPct val="100000"/>
              <a:buFontTx/>
              <a:buNone/>
              <a:defRPr sz="1100" kern="700" spc="200" baseline="0">
                <a:solidFill>
                  <a:schemeClr val="accent2"/>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100000"/>
              </a:lnSpc>
              <a:spcBef>
                <a:spcPts val="450"/>
              </a:spcBef>
              <a:spcAft>
                <a:spcPts val="450"/>
              </a:spcAft>
              <a:buClr>
                <a:schemeClr val="accent1"/>
              </a:buClr>
              <a:buSzPct val="100000"/>
              <a:buFontTx/>
              <a:buNone/>
              <a:defRPr sz="1200" kern="1200">
                <a:solidFill>
                  <a:schemeClr val="accent2"/>
                </a:solidFill>
                <a:latin typeface="Arial" panose="020B0604020202020204" pitchFamily="34" charset="0"/>
                <a:ea typeface="+mn-ea"/>
                <a:cs typeface="Arial" panose="020B0604020202020204" pitchFamily="34" charset="0"/>
              </a:defRPr>
            </a:lvl2pPr>
            <a:lvl3pPr marL="685800" indent="0" algn="l" defTabSz="685800" rtl="0" eaLnBrk="1" latinLnBrk="0" hangingPunct="1">
              <a:lnSpc>
                <a:spcPct val="100000"/>
              </a:lnSpc>
              <a:spcBef>
                <a:spcPts val="450"/>
              </a:spcBef>
              <a:spcAft>
                <a:spcPts val="450"/>
              </a:spcAft>
              <a:buClr>
                <a:schemeClr val="accent1"/>
              </a:buClr>
              <a:buSzPct val="100000"/>
              <a:buFontTx/>
              <a:buNone/>
              <a:defRPr sz="1200" kern="1200">
                <a:solidFill>
                  <a:schemeClr val="accent2"/>
                </a:solidFill>
                <a:latin typeface="Arial" panose="020B0604020202020204" pitchFamily="34" charset="0"/>
                <a:ea typeface="+mn-ea"/>
                <a:cs typeface="Arial" panose="020B0604020202020204" pitchFamily="34" charset="0"/>
              </a:defRPr>
            </a:lvl3pPr>
            <a:lvl4pPr marL="1028700" indent="0" algn="l" defTabSz="685800" rtl="0" eaLnBrk="1" latinLnBrk="0" hangingPunct="1">
              <a:lnSpc>
                <a:spcPct val="100000"/>
              </a:lnSpc>
              <a:spcBef>
                <a:spcPts val="450"/>
              </a:spcBef>
              <a:spcAft>
                <a:spcPts val="450"/>
              </a:spcAft>
              <a:buClr>
                <a:schemeClr val="accent1"/>
              </a:buClr>
              <a:buSzPct val="100000"/>
              <a:buFontTx/>
              <a:buNone/>
              <a:defRPr sz="900" kern="1200">
                <a:solidFill>
                  <a:schemeClr val="accent2"/>
                </a:solidFill>
                <a:latin typeface="Arial" panose="020B0604020202020204" pitchFamily="34" charset="0"/>
                <a:ea typeface="+mn-ea"/>
                <a:cs typeface="Arial" panose="020B0604020202020204" pitchFamily="34" charset="0"/>
              </a:defRPr>
            </a:lvl4pPr>
            <a:lvl5pPr marL="1371600" indent="0" algn="l" defTabSz="685800" rtl="0" eaLnBrk="1" latinLnBrk="0" hangingPunct="1">
              <a:lnSpc>
                <a:spcPct val="100000"/>
              </a:lnSpc>
              <a:spcBef>
                <a:spcPts val="450"/>
              </a:spcBef>
              <a:spcAft>
                <a:spcPts val="450"/>
              </a:spcAft>
              <a:buClr>
                <a:schemeClr val="accent1"/>
              </a:buClr>
              <a:buSzPct val="100000"/>
              <a:buFontTx/>
              <a:buNone/>
              <a:defRPr sz="900" kern="1200">
                <a:solidFill>
                  <a:schemeClr val="accent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MOCK ACTIVIST CAMPAIGN</a:t>
            </a:r>
          </a:p>
        </p:txBody>
      </p:sp>
      <p:pic>
        <p:nvPicPr>
          <p:cNvPr id="3074" name="Picture 2" descr="" title="">
            <a:extLst>
              <a:ext uri="{FF2B5EF4-FFF2-40B4-BE49-F238E27FC236}">
                <a16:creationId xmlns:a16="http://schemas.microsoft.com/office/drawing/2014/main" id="{C1504CEC-2040-560C-0A47-2E9825E830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747"/>
          <a:stretch/>
        </p:blipFill>
        <p:spPr bwMode="auto">
          <a:xfrm>
            <a:off x="4352997" y="3028798"/>
            <a:ext cx="4111772" cy="269047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 title="">
            <a:extLst>
              <a:ext uri="{FF2B5EF4-FFF2-40B4-BE49-F238E27FC236}">
                <a16:creationId xmlns:a16="http://schemas.microsoft.com/office/drawing/2014/main" id="{FEAF7D87-B2C4-9D4F-DBA3-FF6E86ACEC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285" y="1674305"/>
            <a:ext cx="4533558" cy="2354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017793"/>
      </p:ext>
    </p:extLst>
  </p:cSld>
  <p:clrMapOvr>
    <a:masterClrMapping/>
  </p:clrMapOvr>
</p:sld>
</file>

<file path=ppt/slides/slide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Slide Number Placeholder 1" descr="" title="">
            <a:extLst>
              <a:ext uri="{FF2B5EF4-FFF2-40B4-BE49-F238E27FC236}">
                <a16:creationId xmlns:a16="http://schemas.microsoft.com/office/drawing/2014/main" id="{38A7F465-50C2-574C-89B4-C86D6C7B625B}"/>
              </a:ext>
            </a:extLst>
          </p:cNvPr>
          <p:cNvSpPr>
            <a:spLocks noGrp="1"/>
          </p:cNvSpPr>
          <p:nvPr>
            <p:ph type="sldNum" sz="quarter" idx="4"/>
          </p:nvPr>
        </p:nvSpPr>
        <p:spPr/>
        <p:txBody>
          <a:bodyPr/>
          <a:lstStyle/>
          <a:p>
            <a:fld id="{4895E9B9-AD0E-40DF-8802-32BF4D2C5A5C}" type="slidenum">
              <a:rPr lang="en-US" smtClean="0"/>
              <a:pPr/>
              <a:t>2</a:t>
            </a:fld>
            <a:endParaRPr lang="en-US" dirty="0"/>
          </a:p>
        </p:txBody>
      </p:sp>
      <p:sp>
        <p:nvSpPr>
          <p:cNvPr id="3" name="Title 2" descr="" title="">
            <a:extLst>
              <a:ext uri="{FF2B5EF4-FFF2-40B4-BE49-F238E27FC236}">
                <a16:creationId xmlns:a16="http://schemas.microsoft.com/office/drawing/2014/main" id="{9E37F32A-109A-D61C-97B2-D0A8A6059B55}"/>
              </a:ext>
            </a:extLst>
          </p:cNvPr>
          <p:cNvSpPr>
            <a:spLocks noGrp="1"/>
          </p:cNvSpPr>
          <p:nvPr>
            <p:ph type="title"/>
          </p:nvPr>
        </p:nvSpPr>
        <p:spPr/>
        <p:txBody>
          <a:bodyPr/>
          <a:lstStyle/>
          <a:p>
            <a:r>
              <a:rPr lang="en-US" b="1" dirty="0"/>
              <a:t>Table of Contents</a:t>
            </a:r>
          </a:p>
        </p:txBody>
      </p:sp>
      <p:graphicFrame>
        <p:nvGraphicFramePr>
          <p:cNvPr id="8" name="Table 7" descr="" title="">
            <a:extLst>
              <a:ext uri="{FF2B5EF4-FFF2-40B4-BE49-F238E27FC236}">
                <a16:creationId xmlns:a16="http://schemas.microsoft.com/office/drawing/2014/main" id="{BF60085B-4539-1B8D-74B2-1641B0746E16}"/>
              </a:ext>
            </a:extLst>
          </p:cNvPr>
          <p:cNvGraphicFramePr>
            <a:graphicFrameLocks noGrp="1"/>
          </p:cNvGraphicFramePr>
          <p:nvPr>
            <p:extLst>
              <p:ext uri="{D42A27DB-BD31-4B8C-83A1-F6EECF244321}">
                <p14:modId xmlns:p14="http://schemas.microsoft.com/office/powerpoint/2010/main" val="869267990"/>
              </p:ext>
            </p:extLst>
          </p:nvPr>
        </p:nvGraphicFramePr>
        <p:xfrm>
          <a:off x="307319" y="1099955"/>
          <a:ext cx="8486774" cy="1220262"/>
        </p:xfrm>
        <a:graphic>
          <a:graphicData uri="http://schemas.openxmlformats.org/drawingml/2006/table">
            <a:tbl>
              <a:tblPr firstRow="1" bandRow="1">
                <a:tableStyleId>{2D5ABB26-0587-4C30-8999-92F81FD0307C}</a:tableStyleId>
              </a:tblPr>
              <a:tblGrid>
                <a:gridCol w="990600">
                  <a:extLst>
                    <a:ext uri="{9D8B030D-6E8A-4147-A177-3AD203B41FA5}">
                      <a16:colId xmlns:a16="http://schemas.microsoft.com/office/drawing/2014/main" val="3974834831"/>
                    </a:ext>
                  </a:extLst>
                </a:gridCol>
                <a:gridCol w="28575">
                  <a:extLst>
                    <a:ext uri="{9D8B030D-6E8A-4147-A177-3AD203B41FA5}">
                      <a16:colId xmlns:a16="http://schemas.microsoft.com/office/drawing/2014/main" val="2357979078"/>
                    </a:ext>
                  </a:extLst>
                </a:gridCol>
                <a:gridCol w="6670711">
                  <a:extLst>
                    <a:ext uri="{9D8B030D-6E8A-4147-A177-3AD203B41FA5}">
                      <a16:colId xmlns:a16="http://schemas.microsoft.com/office/drawing/2014/main" val="4159877075"/>
                    </a:ext>
                  </a:extLst>
                </a:gridCol>
                <a:gridCol w="249150">
                  <a:extLst>
                    <a:ext uri="{9D8B030D-6E8A-4147-A177-3AD203B41FA5}">
                      <a16:colId xmlns:a16="http://schemas.microsoft.com/office/drawing/2014/main" val="2786286080"/>
                    </a:ext>
                  </a:extLst>
                </a:gridCol>
                <a:gridCol w="547738">
                  <a:extLst>
                    <a:ext uri="{9D8B030D-6E8A-4147-A177-3AD203B41FA5}">
                      <a16:colId xmlns:a16="http://schemas.microsoft.com/office/drawing/2014/main" val="3179226387"/>
                    </a:ext>
                  </a:extLst>
                </a:gridCol>
              </a:tblGrid>
              <a:tr h="40675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1" kern="1200" dirty="0">
                          <a:solidFill>
                            <a:schemeClr val="accent1"/>
                          </a:solidFill>
                          <a:latin typeface="+mn-lt"/>
                          <a:ea typeface="+mn-ea"/>
                          <a:cs typeface="Arial" panose="020B0604020202020204" pitchFamily="34" charset="0"/>
                        </a:rPr>
                        <a:t>I</a:t>
                      </a:r>
                    </a:p>
                  </a:txBody>
                  <a:tcPr marL="0" marR="0" marT="0" marB="0"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b="1"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Mock Activist Campaign</a:t>
                      </a:r>
                    </a:p>
                  </a:txBody>
                  <a:tcPr marL="111875" marR="111875" marT="41964" marB="41964"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solidFill>
                          <a:schemeClr val="tx1"/>
                        </a:solidFill>
                        <a:latin typeface="Arial" panose="020B0604020202020204" pitchFamily="34" charset="0"/>
                        <a:cs typeface="Arial" panose="020B0604020202020204" pitchFamily="34" charset="0"/>
                      </a:endParaRPr>
                    </a:p>
                  </a:txBody>
                  <a:tcPr marL="111875" marR="111875" marT="41964" marB="41964"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a:solidFill>
                            <a:schemeClr val="accent1"/>
                          </a:solidFill>
                          <a:latin typeface="Arial" panose="020B0604020202020204" pitchFamily="34" charset="0"/>
                          <a:cs typeface="Arial" panose="020B0604020202020204" pitchFamily="34" charset="0"/>
                        </a:rPr>
                        <a:t>3</a:t>
                      </a:r>
                    </a:p>
                  </a:txBody>
                  <a:tcPr marL="111875" marR="111875" marT="41964" marB="41964"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3548140"/>
                  </a:ext>
                </a:extLst>
              </a:tr>
              <a:tr h="40675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1" kern="1200" dirty="0">
                          <a:solidFill>
                            <a:schemeClr val="accent1"/>
                          </a:solidFill>
                          <a:latin typeface="+mn-lt"/>
                          <a:ea typeface="+mn-ea"/>
                          <a:cs typeface="Arial" panose="020B0604020202020204" pitchFamily="34" charset="0"/>
                        </a:rPr>
                        <a:t>II</a:t>
                      </a:r>
                    </a:p>
                  </a:txBody>
                  <a:tcPr marL="0" marR="0" marT="0" marB="0"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b="1"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Shareholder Activism Preparedness</a:t>
                      </a:r>
                    </a:p>
                  </a:txBody>
                  <a:tcPr marL="111875" marR="111875" marT="41964" marB="41964"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solidFill>
                          <a:schemeClr val="tx1"/>
                        </a:solidFill>
                        <a:latin typeface="Arial" panose="020B0604020202020204" pitchFamily="34" charset="0"/>
                        <a:cs typeface="Arial" panose="020B0604020202020204" pitchFamily="34" charset="0"/>
                      </a:endParaRPr>
                    </a:p>
                  </a:txBody>
                  <a:tcPr marL="111875" marR="111875" marT="41964" marB="41964"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a:solidFill>
                            <a:schemeClr val="accent1"/>
                          </a:solidFill>
                          <a:latin typeface="Arial" panose="020B0604020202020204" pitchFamily="34" charset="0"/>
                          <a:cs typeface="Arial" panose="020B0604020202020204" pitchFamily="34" charset="0"/>
                        </a:rPr>
                        <a:t>21</a:t>
                      </a:r>
                    </a:p>
                  </a:txBody>
                  <a:tcPr marL="111875" marR="111875" marT="41964" marB="41964"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89382018"/>
                  </a:ext>
                </a:extLst>
              </a:tr>
              <a:tr h="40675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1" i="0" kern="1200" dirty="0">
                          <a:solidFill>
                            <a:schemeClr val="accent1"/>
                          </a:solidFill>
                          <a:latin typeface="+mn-lt"/>
                          <a:ea typeface="+mn-ea"/>
                          <a:cs typeface="Arial" panose="020B0604020202020204" pitchFamily="34" charset="0"/>
                        </a:rPr>
                        <a:t>Appendix </a:t>
                      </a:r>
                    </a:p>
                  </a:txBody>
                  <a:tcPr marL="0" marR="0" marT="0" marB="0"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b="1"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450"/>
                        </a:spcBef>
                        <a:spcAft>
                          <a:spcPts val="450"/>
                        </a:spcAft>
                        <a:buClr>
                          <a:srgbClr val="025C84"/>
                        </a:buClr>
                        <a:buSzPct val="100000"/>
                        <a:buFontTx/>
                        <a:buNone/>
                        <a:tabLst/>
                        <a:defRPr/>
                      </a:pPr>
                      <a:r>
                        <a:rPr lang="en-US" sz="1400" b="1" dirty="0"/>
                        <a:t>Presenters</a:t>
                      </a:r>
                      <a:endParaRPr kumimoji="0" lang="en-US" sz="1400" b="1" i="0" u="none" strike="noStrike" kern="700" cap="none" spc="200" normalizeH="0" baseline="0" noProof="0" dirty="0">
                        <a:ln>
                          <a:noFill/>
                        </a:ln>
                        <a:solidFill>
                          <a:srgbClr val="008FCE"/>
                        </a:solidFill>
                        <a:effectLst/>
                        <a:uLnTx/>
                        <a:uFillTx/>
                        <a:latin typeface="Arial" panose="020B0604020202020204" pitchFamily="34" charset="0"/>
                        <a:ea typeface="+mn-ea"/>
                        <a:cs typeface="Arial" panose="020B0604020202020204" pitchFamily="34" charset="0"/>
                      </a:endParaRPr>
                    </a:p>
                  </a:txBody>
                  <a:tcPr marL="111875" marR="111875" marT="41964" marB="41964"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solidFill>
                          <a:schemeClr val="tx1"/>
                        </a:solidFill>
                        <a:latin typeface="Arial" panose="020B0604020202020204" pitchFamily="34" charset="0"/>
                        <a:cs typeface="Arial" panose="020B0604020202020204" pitchFamily="34" charset="0"/>
                      </a:endParaRPr>
                    </a:p>
                  </a:txBody>
                  <a:tcPr marL="111875" marR="111875" marT="41964" marB="41964"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a:solidFill>
                            <a:schemeClr val="accent1"/>
                          </a:solidFill>
                          <a:latin typeface="Arial" panose="020B0604020202020204" pitchFamily="34" charset="0"/>
                          <a:cs typeface="Arial" panose="020B0604020202020204" pitchFamily="34" charset="0"/>
                        </a:rPr>
                        <a:t>23</a:t>
                      </a:r>
                    </a:p>
                  </a:txBody>
                  <a:tcPr marL="111875" marR="111875" marT="41964" marB="41964"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1066722"/>
                  </a:ext>
                </a:extLst>
              </a:tr>
            </a:tbl>
          </a:graphicData>
        </a:graphic>
      </p:graphicFrame>
      <p:sp>
        <p:nvSpPr>
          <p:cNvPr id="4" name="Rectangle 3" descr="" title="">
            <a:extLst>
              <a:ext uri="{FF2B5EF4-FFF2-40B4-BE49-F238E27FC236}">
                <a16:creationId xmlns:a16="http://schemas.microsoft.com/office/drawing/2014/main" id="{C749229E-99E8-475A-BD2B-B9D52AF02DFD}"/>
              </a:ext>
            </a:extLst>
          </p:cNvPr>
          <p:cNvSpPr/>
          <p:nvPr/>
        </p:nvSpPr>
        <p:spPr>
          <a:xfrm>
            <a:off x="6572250" y="5896111"/>
            <a:ext cx="476250" cy="308641"/>
          </a:xfrm>
          <a:prstGeom prst="rect">
            <a:avLst/>
          </a:prstGeom>
          <a:noFill/>
          <a:ln w="57150">
            <a:solidFill>
              <a:srgbClr val="00B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descr="" title="">
            <a:extLst>
              <a:ext uri="{FF2B5EF4-FFF2-40B4-BE49-F238E27FC236}">
                <a16:creationId xmlns:a16="http://schemas.microsoft.com/office/drawing/2014/main" id="{4B5B3D55-2AD5-7778-2F0C-CF577AAD3C33}"/>
              </a:ext>
            </a:extLst>
          </p:cNvPr>
          <p:cNvSpPr txBox="1"/>
          <p:nvPr/>
        </p:nvSpPr>
        <p:spPr>
          <a:xfrm>
            <a:off x="7118350" y="5758045"/>
            <a:ext cx="1758950" cy="584775"/>
          </a:xfrm>
          <a:prstGeom prst="rect">
            <a:avLst/>
          </a:prstGeom>
          <a:noFill/>
        </p:spPr>
        <p:txBody>
          <a:bodyPr wrap="square" rtlCol="0">
            <a:spAutoFit/>
          </a:bodyPr>
          <a:lstStyle/>
          <a:p>
            <a:r>
              <a:rPr lang="en-US" sz="1600" dirty="0"/>
              <a:t>Small-group discussion topic</a:t>
            </a:r>
          </a:p>
        </p:txBody>
      </p:sp>
    </p:spTree>
    <p:extLst>
      <p:ext uri="{BB962C8B-B14F-4D97-AF65-F5344CB8AC3E}">
        <p14:creationId xmlns:p14="http://schemas.microsoft.com/office/powerpoint/2010/main" val="3064189249"/>
      </p:ext>
    </p:extLst>
  </p:cSld>
  <p:clrMapOvr>
    <a:masterClrMapping/>
  </p:clrMapOvr>
</p:sld>
</file>

<file path=ppt/slides/slide2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Rectangle 1" descr="" title=""/>
          <p:cNvSpPr/>
          <p:nvPr/>
        </p:nvSpPr>
        <p:spPr>
          <a:xfrm>
            <a:off x="376929" y="1834516"/>
            <a:ext cx="4072915" cy="3924151"/>
          </a:xfrm>
          <a:prstGeom prst="rect">
            <a:avLst/>
          </a:prstGeom>
        </p:spPr>
        <p:txBody>
          <a:bodyPr wrap="square">
            <a:spAutoFit/>
          </a:bodyPr>
          <a:lstStyle/>
          <a:p>
            <a:pPr marL="214313" indent="-214313">
              <a:spcBef>
                <a:spcPts val="450"/>
              </a:spcBef>
              <a:spcAft>
                <a:spcPts val="450"/>
              </a:spcAft>
              <a:buClr>
                <a:schemeClr val="accent1"/>
              </a:buClr>
              <a:buSzPct val="125000"/>
              <a:buFont typeface="Wingdings" panose="05000000000000000000" pitchFamily="2" charset="2"/>
              <a:buChar char="§"/>
            </a:pPr>
            <a:r>
              <a:rPr lang="en-US" sz="1400" b="1" dirty="0">
                <a:solidFill>
                  <a:srgbClr val="000000"/>
                </a:solidFill>
                <a:latin typeface="Arial" panose="020B0604020202020204" pitchFamily="34" charset="0"/>
                <a:cs typeface="Arial" panose="020B0604020202020204" pitchFamily="34" charset="0"/>
              </a:rPr>
              <a:t>Alpha and the Company file their respective proxy materials with six weeks to go to the annual meeting</a:t>
            </a:r>
          </a:p>
          <a:p>
            <a:pPr marL="214313" indent="-214313">
              <a:spcBef>
                <a:spcPts val="450"/>
              </a:spcBef>
              <a:spcAft>
                <a:spcPts val="450"/>
              </a:spcAft>
              <a:buClr>
                <a:schemeClr val="accent1"/>
              </a:buClr>
              <a:buSzPct val="125000"/>
              <a:buFont typeface="Wingdings" panose="05000000000000000000" pitchFamily="2" charset="2"/>
              <a:buChar char="§"/>
            </a:pPr>
            <a:r>
              <a:rPr lang="en-US" sz="1400" b="1" dirty="0">
                <a:solidFill>
                  <a:srgbClr val="000000"/>
                </a:solidFill>
                <a:latin typeface="Arial" panose="020B0604020202020204" pitchFamily="34" charset="0"/>
                <a:cs typeface="Arial" panose="020B0604020202020204" pitchFamily="34" charset="0"/>
              </a:rPr>
              <a:t>Alpha issues press releases </a:t>
            </a:r>
            <a:r>
              <a:rPr lang="en-US" sz="1400" dirty="0">
                <a:solidFill>
                  <a:srgbClr val="000000"/>
                </a:solidFill>
                <a:latin typeface="Arial" panose="020B0604020202020204" pitchFamily="34" charset="0"/>
                <a:cs typeface="Arial" panose="020B0604020202020204" pitchFamily="34" charset="0"/>
              </a:rPr>
              <a:t>claiming that the Board has not held management accountable and points to what it characterizes as critical governance flaws that would be remedied by its nominees</a:t>
            </a:r>
          </a:p>
          <a:p>
            <a:pPr marL="214313" indent="-214313">
              <a:spcBef>
                <a:spcPts val="450"/>
              </a:spcBef>
              <a:spcAft>
                <a:spcPts val="450"/>
              </a:spcAft>
              <a:buClr>
                <a:schemeClr val="accent1"/>
              </a:buClr>
              <a:buSzPct val="125000"/>
              <a:buFont typeface="Wingdings" panose="05000000000000000000" pitchFamily="2" charset="2"/>
              <a:buChar char="§"/>
            </a:pPr>
            <a:r>
              <a:rPr lang="en-US" sz="1400" b="1" dirty="0">
                <a:solidFill>
                  <a:srgbClr val="000000"/>
                </a:solidFill>
                <a:latin typeface="Arial" panose="020B0604020202020204" pitchFamily="34" charset="0"/>
                <a:cs typeface="Arial" panose="020B0604020202020204" pitchFamily="34" charset="0"/>
              </a:rPr>
              <a:t>Alpha’s outreach to the Company’s shareholders is intensifying </a:t>
            </a:r>
            <a:r>
              <a:rPr lang="en-US" sz="1400" dirty="0">
                <a:solidFill>
                  <a:srgbClr val="000000"/>
                </a:solidFill>
                <a:latin typeface="Arial" panose="020B0604020202020204" pitchFamily="34" charset="0"/>
                <a:cs typeface="Arial" panose="020B0604020202020204" pitchFamily="34" charset="0"/>
              </a:rPr>
              <a:t>and several other large shareholders, mostly actively managed funds, are supportive of Alpha</a:t>
            </a:r>
          </a:p>
          <a:p>
            <a:pPr marL="214313" indent="-214313">
              <a:spcBef>
                <a:spcPts val="450"/>
              </a:spcBef>
              <a:spcAft>
                <a:spcPts val="450"/>
              </a:spcAft>
              <a:buClr>
                <a:schemeClr val="accent1"/>
              </a:buClr>
              <a:buSzPct val="125000"/>
              <a:buFont typeface="Wingdings" panose="05000000000000000000" pitchFamily="2" charset="2"/>
              <a:buChar char="§"/>
            </a:pPr>
            <a:r>
              <a:rPr lang="en-US" sz="1400" b="1" dirty="0">
                <a:solidFill>
                  <a:srgbClr val="000000"/>
                </a:solidFill>
                <a:latin typeface="Arial" panose="020B0604020202020204" pitchFamily="34" charset="0"/>
                <a:cs typeface="Arial" panose="020B0604020202020204" pitchFamily="34" charset="0"/>
              </a:rPr>
              <a:t>ISS and Glass Lewis schedule meetings with each of the parties to discuss the proxy contest </a:t>
            </a:r>
            <a:r>
              <a:rPr lang="en-US" sz="1400" dirty="0">
                <a:solidFill>
                  <a:srgbClr val="000000"/>
                </a:solidFill>
                <a:latin typeface="Arial" panose="020B0604020202020204" pitchFamily="34" charset="0"/>
                <a:cs typeface="Arial" panose="020B0604020202020204" pitchFamily="34" charset="0"/>
              </a:rPr>
              <a:t>ahead of issuing their recommendations </a:t>
            </a:r>
            <a:endParaRPr lang="en-US" sz="1400" i="1" dirty="0">
              <a:solidFill>
                <a:srgbClr val="000000"/>
              </a:solidFill>
              <a:latin typeface="Arial" panose="020B0604020202020204" pitchFamily="34" charset="0"/>
              <a:cs typeface="Arial" panose="020B0604020202020204" pitchFamily="34" charset="0"/>
            </a:endParaRPr>
          </a:p>
        </p:txBody>
      </p:sp>
      <p:sp>
        <p:nvSpPr>
          <p:cNvPr id="13" name="object 10" descr="" title="">
            <a:extLst>
              <a:ext uri="{FF2B5EF4-FFF2-40B4-BE49-F238E27FC236}">
                <a16:creationId xmlns:a16="http://schemas.microsoft.com/office/drawing/2014/main" id="{35E52F88-C0F8-AA42-B0B5-B8C6651851C3}"/>
              </a:ext>
            </a:extLst>
          </p:cNvPr>
          <p:cNvSpPr/>
          <p:nvPr/>
        </p:nvSpPr>
        <p:spPr>
          <a:xfrm>
            <a:off x="4565821" y="1352558"/>
            <a:ext cx="4308179" cy="381000"/>
          </a:xfrm>
          <a:custGeom>
            <a:avLst/>
            <a:gdLst/>
            <a:ahLst/>
            <a:cxnLst/>
            <a:rect l="l" t="t" r="r" b="b"/>
            <a:pathLst>
              <a:path w="4597400" h="508000">
                <a:moveTo>
                  <a:pt x="0" y="508000"/>
                </a:moveTo>
                <a:lnTo>
                  <a:pt x="4597400" y="508000"/>
                </a:lnTo>
                <a:lnTo>
                  <a:pt x="4597400" y="0"/>
                </a:lnTo>
                <a:lnTo>
                  <a:pt x="0" y="0"/>
                </a:lnTo>
                <a:lnTo>
                  <a:pt x="0" y="508000"/>
                </a:lnTo>
                <a:close/>
              </a:path>
            </a:pathLst>
          </a:custGeom>
          <a:solidFill>
            <a:schemeClr val="accent2"/>
          </a:solidFill>
        </p:spPr>
        <p:txBody>
          <a:bodyPr wrap="square" lIns="137160" tIns="0" rIns="0" bIns="0" rtlCol="0" anchor="ctr"/>
          <a:lstStyle/>
          <a:p>
            <a:r>
              <a:rPr lang="en-US" sz="1350" b="1" cap="all" dirty="0">
                <a:solidFill>
                  <a:prstClr val="white"/>
                </a:solidFill>
                <a:cs typeface="Arial" panose="020B0604020202020204" pitchFamily="34" charset="0"/>
              </a:rPr>
              <a:t>Topics</a:t>
            </a:r>
          </a:p>
        </p:txBody>
      </p:sp>
      <p:cxnSp>
        <p:nvCxnSpPr>
          <p:cNvPr id="14" name="Straight Connector 13" descr="" title="">
            <a:extLst>
              <a:ext uri="{FF2B5EF4-FFF2-40B4-BE49-F238E27FC236}">
                <a16:creationId xmlns:a16="http://schemas.microsoft.com/office/drawing/2014/main" id="{DF625DB0-6A6A-D246-8694-A741101178FF}"/>
              </a:ext>
            </a:extLst>
          </p:cNvPr>
          <p:cNvCxnSpPr>
            <a:cxnSpLocks/>
          </p:cNvCxnSpPr>
          <p:nvPr/>
        </p:nvCxnSpPr>
        <p:spPr>
          <a:xfrm>
            <a:off x="4559643" y="1329929"/>
            <a:ext cx="0" cy="4887991"/>
          </a:xfrm>
          <a:prstGeom prst="line">
            <a:avLst/>
          </a:prstGeom>
          <a:ln w="31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object 9" descr="" title="">
            <a:extLst>
              <a:ext uri="{FF2B5EF4-FFF2-40B4-BE49-F238E27FC236}">
                <a16:creationId xmlns:a16="http://schemas.microsoft.com/office/drawing/2014/main" id="{144189D0-F2CA-E449-9264-4C71226A8933}"/>
              </a:ext>
            </a:extLst>
          </p:cNvPr>
          <p:cNvSpPr/>
          <p:nvPr/>
        </p:nvSpPr>
        <p:spPr>
          <a:xfrm>
            <a:off x="269100" y="1352558"/>
            <a:ext cx="4296722" cy="381000"/>
          </a:xfrm>
          <a:custGeom>
            <a:avLst/>
            <a:gdLst/>
            <a:ahLst/>
            <a:cxnLst/>
            <a:rect l="l" t="t" r="r" b="b"/>
            <a:pathLst>
              <a:path w="4597400" h="508000">
                <a:moveTo>
                  <a:pt x="0" y="508000"/>
                </a:moveTo>
                <a:lnTo>
                  <a:pt x="4597400" y="508000"/>
                </a:lnTo>
                <a:lnTo>
                  <a:pt x="4597400" y="0"/>
                </a:lnTo>
                <a:lnTo>
                  <a:pt x="0" y="0"/>
                </a:lnTo>
                <a:lnTo>
                  <a:pt x="0" y="508000"/>
                </a:lnTo>
                <a:close/>
              </a:path>
            </a:pathLst>
          </a:custGeom>
          <a:solidFill>
            <a:schemeClr val="accent1"/>
          </a:solidFill>
        </p:spPr>
        <p:txBody>
          <a:bodyPr wrap="square" lIns="137160" tIns="0" rIns="0" bIns="0" rtlCol="0" anchor="ctr"/>
          <a:lstStyle/>
          <a:p>
            <a:r>
              <a:rPr lang="en-US" sz="1350" b="1" dirty="0">
                <a:solidFill>
                  <a:schemeClr val="bg1"/>
                </a:solidFill>
                <a:ea typeface="Arial" charset="0"/>
                <a:cs typeface="Arial" panose="020B0604020202020204" pitchFamily="34" charset="0"/>
              </a:rPr>
              <a:t>SCENARIO</a:t>
            </a:r>
          </a:p>
        </p:txBody>
      </p:sp>
      <p:sp>
        <p:nvSpPr>
          <p:cNvPr id="16" name="Rectangle 15" descr="" title="">
            <a:extLst>
              <a:ext uri="{FF2B5EF4-FFF2-40B4-BE49-F238E27FC236}">
                <a16:creationId xmlns:a16="http://schemas.microsoft.com/office/drawing/2014/main" id="{A4F4B819-2F42-4C2F-958C-3BC4100C6578}"/>
              </a:ext>
            </a:extLst>
          </p:cNvPr>
          <p:cNvSpPr/>
          <p:nvPr/>
        </p:nvSpPr>
        <p:spPr>
          <a:xfrm>
            <a:off x="4721052" y="1839596"/>
            <a:ext cx="4152940" cy="3801041"/>
          </a:xfrm>
          <a:prstGeom prst="rect">
            <a:avLst/>
          </a:prstGeom>
        </p:spPr>
        <p:txBody>
          <a:bodyPr wrap="square">
            <a:spAutoFit/>
          </a:bodyPr>
          <a:lstStyle/>
          <a:p>
            <a:pPr marL="214313" indent="-214313">
              <a:spcBef>
                <a:spcPts val="450"/>
              </a:spcBef>
              <a:spcAft>
                <a:spcPts val="450"/>
              </a:spcAft>
              <a:buClr>
                <a:schemeClr val="accent1"/>
              </a:buClr>
              <a:buSzPct val="125000"/>
              <a:buFont typeface="Wingdings" panose="05000000000000000000" pitchFamily="2" charset="2"/>
              <a:buChar char="§"/>
            </a:pPr>
            <a:r>
              <a:rPr lang="en-US" dirty="0">
                <a:solidFill>
                  <a:srgbClr val="000000"/>
                </a:solidFill>
                <a:latin typeface="Arial" panose="020B0604020202020204" pitchFamily="34" charset="0"/>
                <a:cs typeface="Arial" panose="020B0604020202020204" pitchFamily="34" charset="0"/>
              </a:rPr>
              <a:t>How can the Company best reach its retail shareholders? Does that differ from its strategy to target institutional investors?</a:t>
            </a:r>
          </a:p>
          <a:p>
            <a:pPr marL="214313" indent="-214313">
              <a:spcBef>
                <a:spcPts val="450"/>
              </a:spcBef>
              <a:spcAft>
                <a:spcPts val="450"/>
              </a:spcAft>
              <a:buClr>
                <a:schemeClr val="accent1"/>
              </a:buClr>
              <a:buSzPct val="125000"/>
              <a:buFont typeface="Wingdings" panose="05000000000000000000" pitchFamily="2" charset="2"/>
              <a:buChar char="§"/>
            </a:pPr>
            <a:r>
              <a:rPr lang="en-US" dirty="0">
                <a:solidFill>
                  <a:srgbClr val="000000"/>
                </a:solidFill>
                <a:latin typeface="Arial" panose="020B0604020202020204" pitchFamily="34" charset="0"/>
                <a:cs typeface="Arial" panose="020B0604020202020204" pitchFamily="34" charset="0"/>
              </a:rPr>
              <a:t>The Board complains about inaccuracies in Alpha’s campaign—are there any legal options? </a:t>
            </a:r>
          </a:p>
          <a:p>
            <a:pPr marL="214313" indent="-214313">
              <a:spcBef>
                <a:spcPts val="450"/>
              </a:spcBef>
              <a:spcAft>
                <a:spcPts val="450"/>
              </a:spcAft>
              <a:buClr>
                <a:schemeClr val="accent1"/>
              </a:buClr>
              <a:buSzPct val="125000"/>
              <a:buFont typeface="Wingdings" panose="05000000000000000000" pitchFamily="2" charset="2"/>
              <a:buChar char="§"/>
            </a:pPr>
            <a:r>
              <a:rPr lang="en-US" dirty="0">
                <a:solidFill>
                  <a:srgbClr val="000000"/>
                </a:solidFill>
                <a:latin typeface="Arial" panose="020B0604020202020204" pitchFamily="34" charset="0"/>
                <a:cs typeface="Arial" panose="020B0604020202020204" pitchFamily="34" charset="0"/>
              </a:rPr>
              <a:t>What is the importance of ISS and Glass Lewis in a proxy contest? What are the key factors for the proxy advisory firms? </a:t>
            </a:r>
          </a:p>
          <a:p>
            <a:pPr>
              <a:spcBef>
                <a:spcPts val="450"/>
              </a:spcBef>
              <a:spcAft>
                <a:spcPts val="450"/>
              </a:spcAft>
              <a:buClr>
                <a:schemeClr val="accent1"/>
              </a:buClr>
              <a:buSzPct val="125000"/>
            </a:pPr>
            <a:endParaRPr lang="en-US" dirty="0">
              <a:solidFill>
                <a:srgbClr val="000000"/>
              </a:solidFill>
              <a:latin typeface="Arial" panose="020B0604020202020204" pitchFamily="34" charset="0"/>
              <a:cs typeface="Arial" panose="020B0604020202020204" pitchFamily="34" charset="0"/>
            </a:endParaRPr>
          </a:p>
        </p:txBody>
      </p:sp>
      <p:sp>
        <p:nvSpPr>
          <p:cNvPr id="5" name="Slide Number Placeholder 4" descr="" title="">
            <a:extLst>
              <a:ext uri="{FF2B5EF4-FFF2-40B4-BE49-F238E27FC236}">
                <a16:creationId xmlns:a16="http://schemas.microsoft.com/office/drawing/2014/main" id="{FEFD12E6-83B8-9A5B-C866-1ABB9058C99C}"/>
              </a:ext>
            </a:extLst>
          </p:cNvPr>
          <p:cNvSpPr>
            <a:spLocks noGrp="1"/>
          </p:cNvSpPr>
          <p:nvPr>
            <p:ph type="sldNum" sz="quarter" idx="4"/>
          </p:nvPr>
        </p:nvSpPr>
        <p:spPr/>
        <p:txBody>
          <a:bodyPr/>
          <a:lstStyle/>
          <a:p>
            <a:fld id="{23AA811B-2EBD-4900-905E-5BE206449611}" type="slidenum">
              <a:rPr lang="en-US" smtClean="0"/>
              <a:pPr/>
              <a:t>20</a:t>
            </a:fld>
            <a:endParaRPr lang="en-US" dirty="0"/>
          </a:p>
        </p:txBody>
      </p:sp>
      <p:sp>
        <p:nvSpPr>
          <p:cNvPr id="3" name="Title 2" descr="" title="">
            <a:extLst>
              <a:ext uri="{FF2B5EF4-FFF2-40B4-BE49-F238E27FC236}">
                <a16:creationId xmlns:a16="http://schemas.microsoft.com/office/drawing/2014/main" id="{5CC3531F-159E-822C-3899-0419D825CBFE}"/>
              </a:ext>
            </a:extLst>
          </p:cNvPr>
          <p:cNvSpPr>
            <a:spLocks noGrp="1"/>
          </p:cNvSpPr>
          <p:nvPr>
            <p:ph type="title"/>
          </p:nvPr>
        </p:nvSpPr>
        <p:spPr/>
        <p:txBody>
          <a:bodyPr/>
          <a:lstStyle/>
          <a:p>
            <a:r>
              <a:rPr lang="en-US" b="1" dirty="0"/>
              <a:t>Phase 6: Proxy Fight</a:t>
            </a:r>
          </a:p>
        </p:txBody>
      </p:sp>
      <p:sp>
        <p:nvSpPr>
          <p:cNvPr id="6" name="Text Placeholder 5" descr="" title="">
            <a:extLst>
              <a:ext uri="{FF2B5EF4-FFF2-40B4-BE49-F238E27FC236}">
                <a16:creationId xmlns:a16="http://schemas.microsoft.com/office/drawing/2014/main" id="{52E503CE-6930-0495-5237-0431BD4A901D}"/>
              </a:ext>
            </a:extLst>
          </p:cNvPr>
          <p:cNvSpPr>
            <a:spLocks noGrp="1"/>
          </p:cNvSpPr>
          <p:nvPr>
            <p:ph type="body" sz="quarter" idx="14"/>
          </p:nvPr>
        </p:nvSpPr>
        <p:spPr/>
        <p:txBody>
          <a:bodyPr/>
          <a:lstStyle/>
          <a:p>
            <a:r>
              <a:rPr lang="en-US" dirty="0"/>
              <a:t>MOCK ACTIVIST CAMPAIGN</a:t>
            </a:r>
          </a:p>
        </p:txBody>
      </p:sp>
    </p:spTree>
    <p:extLst>
      <p:ext uri="{BB962C8B-B14F-4D97-AF65-F5344CB8AC3E}">
        <p14:creationId xmlns:p14="http://schemas.microsoft.com/office/powerpoint/2010/main" val="917096917"/>
      </p:ext>
    </p:extLst>
  </p:cSld>
  <p:clrMapOvr>
    <a:masterClrMapping/>
  </p:clrMapOvr>
</p:sld>
</file>

<file path=ppt/slides/slide2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60C27284-64D5-43E5-8C2E-E50EF4552261}"/>
              </a:ext>
            </a:extLst>
          </p:cNvPr>
          <p:cNvSpPr>
            <a:spLocks noGrp="1"/>
          </p:cNvSpPr>
          <p:nvPr>
            <p:ph type="title"/>
          </p:nvPr>
        </p:nvSpPr>
        <p:spPr/>
        <p:txBody>
          <a:bodyPr anchor="t"/>
          <a:lstStyle/>
          <a:p>
            <a:pPr>
              <a:spcAft>
                <a:spcPts val="1200"/>
              </a:spcAft>
            </a:pPr>
            <a:r>
              <a:rPr lang="en-US" b="1" spc="300" dirty="0"/>
              <a:t>Section II</a:t>
            </a:r>
            <a:br>
              <a:rPr lang="en-US" b="1" spc="300" dirty="0"/>
            </a:br>
            <a:br>
              <a:rPr lang="en-US" sz="1000" dirty="0"/>
            </a:br>
            <a:r>
              <a:rPr lang="en-US" dirty="0"/>
              <a:t>Shareholder Activism Preparedness</a:t>
            </a:r>
            <a:br>
              <a:rPr lang="en-US" dirty="0"/>
            </a:br>
            <a:br>
              <a:rPr lang="en-US" dirty="0"/>
            </a:br>
            <a:endParaRPr lang="en-US" i="1" dirty="0"/>
          </a:p>
        </p:txBody>
      </p:sp>
      <p:cxnSp>
        <p:nvCxnSpPr>
          <p:cNvPr id="4" name="Straight Connector 3" descr="" title="">
            <a:extLst>
              <a:ext uri="{FF2B5EF4-FFF2-40B4-BE49-F238E27FC236}">
                <a16:creationId xmlns:a16="http://schemas.microsoft.com/office/drawing/2014/main" id="{D85CF89C-3338-4D0B-A9DF-3EB9A9D9D750}"/>
              </a:ext>
            </a:extLst>
          </p:cNvPr>
          <p:cNvCxnSpPr>
            <a:cxnSpLocks/>
          </p:cNvCxnSpPr>
          <p:nvPr/>
        </p:nvCxnSpPr>
        <p:spPr>
          <a:xfrm>
            <a:off x="560648" y="2942387"/>
            <a:ext cx="3000308"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7551516"/>
      </p:ext>
    </p:extLst>
  </p:cSld>
  <p:clrMapOvr>
    <a:masterClrMapping/>
  </p:clrMapOvr>
</p:sld>
</file>

<file path=ppt/slides/slide2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13" name="Title 12" descr="" title="">
            <a:extLst>
              <a:ext uri="{FF2B5EF4-FFF2-40B4-BE49-F238E27FC236}">
                <a16:creationId xmlns:a16="http://schemas.microsoft.com/office/drawing/2014/main" id="{1FF971DA-9F62-B44F-BEB1-5746A2C9BA28}"/>
              </a:ext>
            </a:extLst>
          </p:cNvPr>
          <p:cNvSpPr>
            <a:spLocks noGrp="1"/>
          </p:cNvSpPr>
          <p:nvPr>
            <p:ph type="title"/>
          </p:nvPr>
        </p:nvSpPr>
        <p:spPr/>
        <p:txBody>
          <a:bodyPr/>
          <a:lstStyle/>
          <a:p>
            <a:r>
              <a:rPr lang="en-US" b="1" dirty="0"/>
              <a:t>Activism Preparedness Checklist</a:t>
            </a:r>
          </a:p>
        </p:txBody>
      </p:sp>
      <p:sp>
        <p:nvSpPr>
          <p:cNvPr id="15" name="Text Placeholder 14" descr="" title="">
            <a:extLst>
              <a:ext uri="{FF2B5EF4-FFF2-40B4-BE49-F238E27FC236}">
                <a16:creationId xmlns:a16="http://schemas.microsoft.com/office/drawing/2014/main" id="{64C18316-955A-614B-B769-DDCBAB43FF01}"/>
              </a:ext>
            </a:extLst>
          </p:cNvPr>
          <p:cNvSpPr>
            <a:spLocks noGrp="1"/>
          </p:cNvSpPr>
          <p:nvPr>
            <p:ph type="body" sz="quarter" idx="14"/>
          </p:nvPr>
        </p:nvSpPr>
        <p:spPr/>
        <p:txBody>
          <a:bodyPr/>
          <a:lstStyle/>
          <a:p>
            <a:pPr marL="0" indent="0">
              <a:buNone/>
            </a:pPr>
            <a:r>
              <a:rPr lang="en-US" sz="1100" kern="700" spc="200" dirty="0">
                <a:solidFill>
                  <a:schemeClr val="accent2"/>
                </a:solidFill>
              </a:rPr>
              <a:t>SHAREHOLDER ACTIVISM PREPAREDNESS</a:t>
            </a:r>
          </a:p>
        </p:txBody>
      </p:sp>
      <p:sp>
        <p:nvSpPr>
          <p:cNvPr id="6" name="Slide Number Placeholder 2" descr="" title="">
            <a:extLst>
              <a:ext uri="{FF2B5EF4-FFF2-40B4-BE49-F238E27FC236}">
                <a16:creationId xmlns:a16="http://schemas.microsoft.com/office/drawing/2014/main" id="{2CB7DFA6-4AE5-4010-99D9-2686F79EDB2A}"/>
              </a:ext>
            </a:extLst>
          </p:cNvPr>
          <p:cNvSpPr txBox="1">
            <a:spLocks/>
          </p:cNvSpPr>
          <p:nvPr/>
        </p:nvSpPr>
        <p:spPr>
          <a:xfrm>
            <a:off x="8543336" y="6559527"/>
            <a:ext cx="448056" cy="246888"/>
          </a:xfrm>
          <a:prstGeom prst="rect">
            <a:avLst/>
          </a:prstGeom>
        </p:spPr>
        <p:txBody>
          <a:bodyPr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895E9B9-AD0E-40DF-8802-32BF4D2C5A5C}" type="slidenum">
              <a:rPr lang="en-US" sz="1000">
                <a:solidFill>
                  <a:schemeClr val="accent1"/>
                </a:solidFill>
                <a:latin typeface="Arial" panose="020B0604020202020204" pitchFamily="34" charset="0"/>
                <a:cs typeface="Arial" panose="020B0604020202020204" pitchFamily="34" charset="0"/>
              </a:rPr>
              <a:pPr algn="r"/>
              <a:t>22</a:t>
            </a:fld>
            <a:endParaRPr lang="en-US" sz="1000" dirty="0">
              <a:solidFill>
                <a:schemeClr val="accent1"/>
              </a:solidFill>
              <a:latin typeface="Arial" panose="020B0604020202020204" pitchFamily="34" charset="0"/>
              <a:cs typeface="Arial" panose="020B0604020202020204" pitchFamily="34" charset="0"/>
            </a:endParaRPr>
          </a:p>
        </p:txBody>
      </p:sp>
      <p:graphicFrame>
        <p:nvGraphicFramePr>
          <p:cNvPr id="2" name="Table 1" descr="" title="">
            <a:extLst>
              <a:ext uri="{FF2B5EF4-FFF2-40B4-BE49-F238E27FC236}">
                <a16:creationId xmlns:a16="http://schemas.microsoft.com/office/drawing/2014/main" id="{DB7DD739-7A35-3EFF-0CB6-5D2651F2A30C}"/>
              </a:ext>
            </a:extLst>
          </p:cNvPr>
          <p:cNvGraphicFramePr>
            <a:graphicFrameLocks noGrp="1"/>
          </p:cNvGraphicFramePr>
          <p:nvPr>
            <p:extLst>
              <p:ext uri="{D42A27DB-BD31-4B8C-83A1-F6EECF244321}">
                <p14:modId xmlns:p14="http://schemas.microsoft.com/office/powerpoint/2010/main" val="2176017671"/>
              </p:ext>
            </p:extLst>
          </p:nvPr>
        </p:nvGraphicFramePr>
        <p:xfrm>
          <a:off x="241300" y="1090402"/>
          <a:ext cx="8656214" cy="5356480"/>
        </p:xfrm>
        <a:graphic>
          <a:graphicData uri="http://schemas.openxmlformats.org/drawingml/2006/table">
            <a:tbl>
              <a:tblPr firstRow="1" bandRow="1">
                <a:tableStyleId>{5C22544A-7EE6-4342-B048-85BDC9FD1C3A}</a:tableStyleId>
              </a:tblPr>
              <a:tblGrid>
                <a:gridCol w="317500">
                  <a:extLst>
                    <a:ext uri="{9D8B030D-6E8A-4147-A177-3AD203B41FA5}">
                      <a16:colId xmlns:a16="http://schemas.microsoft.com/office/drawing/2014/main" val="3189530023"/>
                    </a:ext>
                  </a:extLst>
                </a:gridCol>
                <a:gridCol w="2495550">
                  <a:extLst>
                    <a:ext uri="{9D8B030D-6E8A-4147-A177-3AD203B41FA5}">
                      <a16:colId xmlns:a16="http://schemas.microsoft.com/office/drawing/2014/main" val="3200388401"/>
                    </a:ext>
                  </a:extLst>
                </a:gridCol>
                <a:gridCol w="5264150">
                  <a:extLst>
                    <a:ext uri="{9D8B030D-6E8A-4147-A177-3AD203B41FA5}">
                      <a16:colId xmlns:a16="http://schemas.microsoft.com/office/drawing/2014/main" val="2160813303"/>
                    </a:ext>
                  </a:extLst>
                </a:gridCol>
                <a:gridCol w="579014">
                  <a:extLst>
                    <a:ext uri="{9D8B030D-6E8A-4147-A177-3AD203B41FA5}">
                      <a16:colId xmlns:a16="http://schemas.microsoft.com/office/drawing/2014/main" val="889678821"/>
                    </a:ext>
                  </a:extLst>
                </a:gridCol>
              </a:tblGrid>
              <a:tr h="418720">
                <a:tc>
                  <a:txBody>
                    <a:bodyPr/>
                    <a:lstStyle/>
                    <a:p>
                      <a:pPr algn="ctr"/>
                      <a:r>
                        <a:rPr lang="en-US" sz="900" dirty="0"/>
                        <a:t>#</a:t>
                      </a:r>
                    </a:p>
                  </a:txBody>
                  <a:tcPr anchor="ctr"/>
                </a:tc>
                <a:tc>
                  <a:txBody>
                    <a:bodyPr/>
                    <a:lstStyle/>
                    <a:p>
                      <a:pPr algn="ctr"/>
                      <a:r>
                        <a:rPr lang="en-US" sz="900" dirty="0"/>
                        <a:t>Task</a:t>
                      </a:r>
                    </a:p>
                  </a:txBody>
                  <a:tcPr anchor="ctr"/>
                </a:tc>
                <a:tc>
                  <a:txBody>
                    <a:bodyPr/>
                    <a:lstStyle/>
                    <a:p>
                      <a:pPr algn="ctr"/>
                      <a:r>
                        <a:rPr lang="en-US" sz="900" dirty="0"/>
                        <a:t>Description</a:t>
                      </a:r>
                    </a:p>
                  </a:txBody>
                  <a:tcPr anchor="ctr"/>
                </a:tc>
                <a:tc>
                  <a:txBody>
                    <a:bodyPr/>
                    <a:lstStyle/>
                    <a:p>
                      <a:pPr algn="ctr"/>
                      <a:r>
                        <a:rPr lang="en-US" sz="900" dirty="0"/>
                        <a:t>Status</a:t>
                      </a:r>
                    </a:p>
                  </a:txBody>
                  <a:tcPr anchor="ctr"/>
                </a:tc>
                <a:extLst>
                  <a:ext uri="{0D108BD9-81ED-4DB2-BD59-A6C34878D82A}">
                    <a16:rowId xmlns:a16="http://schemas.microsoft.com/office/drawing/2014/main" val="864978435"/>
                  </a:ext>
                </a:extLst>
              </a:tr>
              <a:tr h="567853">
                <a:tc>
                  <a:txBody>
                    <a:bodyPr/>
                    <a:lstStyle/>
                    <a:p>
                      <a:pPr algn="ctr"/>
                      <a:r>
                        <a:rPr lang="en-US" sz="900" dirty="0"/>
                        <a:t>1</a:t>
                      </a:r>
                    </a:p>
                  </a:txBody>
                  <a:tcPr anchor="ctr"/>
                </a:tc>
                <a:tc>
                  <a:txBody>
                    <a:bodyPr/>
                    <a:lstStyle/>
                    <a:p>
                      <a:r>
                        <a:rPr lang="en-US" sz="1100" b="1" u="none" dirty="0">
                          <a:solidFill>
                            <a:schemeClr val="tx1">
                              <a:lumMod val="50000"/>
                            </a:schemeClr>
                          </a:solidFill>
                        </a:rPr>
                        <a:t>Assemble Response Team</a:t>
                      </a:r>
                      <a:endParaRPr lang="en-US" sz="1100" u="none" dirty="0"/>
                    </a:p>
                  </a:txBody>
                  <a:tcPr anchor="ctr"/>
                </a:tc>
                <a:tc>
                  <a:txBody>
                    <a:bodyPr/>
                    <a:lstStyle/>
                    <a:p>
                      <a:r>
                        <a:rPr lang="en-US" sz="1100" dirty="0"/>
                        <a:t>Assemble a response team during peacetime to be on standby in the event of an activist attack; engage non-legal advisors through outside counsel to protect and preserve privilege</a:t>
                      </a:r>
                    </a:p>
                  </a:txBody>
                  <a:tcPr anchor="ctr"/>
                </a:tc>
                <a:tc>
                  <a:txBody>
                    <a:bodyPr/>
                    <a:lstStyle/>
                    <a:p>
                      <a:endParaRPr lang="en-US" sz="900" dirty="0"/>
                    </a:p>
                  </a:txBody>
                  <a:tcPr/>
                </a:tc>
                <a:extLst>
                  <a:ext uri="{0D108BD9-81ED-4DB2-BD59-A6C34878D82A}">
                    <a16:rowId xmlns:a16="http://schemas.microsoft.com/office/drawing/2014/main" val="2731405291"/>
                  </a:ext>
                </a:extLst>
              </a:tr>
              <a:tr h="418720">
                <a:tc>
                  <a:txBody>
                    <a:bodyPr/>
                    <a:lstStyle/>
                    <a:p>
                      <a:pPr algn="ctr"/>
                      <a:r>
                        <a:rPr lang="en-US" sz="900" dirty="0"/>
                        <a:t>2</a:t>
                      </a:r>
                    </a:p>
                  </a:txBody>
                  <a:tcPr anchor="ctr"/>
                </a:tc>
                <a:tc>
                  <a:txBody>
                    <a:bodyPr/>
                    <a:lstStyle/>
                    <a:p>
                      <a:r>
                        <a:rPr lang="en-US" sz="1100" b="1" u="none" dirty="0">
                          <a:solidFill>
                            <a:schemeClr val="tx1">
                              <a:lumMod val="50000"/>
                            </a:schemeClr>
                          </a:solidFill>
                        </a:rPr>
                        <a:t>Prepare Communications Plan</a:t>
                      </a:r>
                      <a:endParaRPr lang="en-US" sz="1100" u="none" dirty="0">
                        <a:solidFill>
                          <a:schemeClr val="tx1">
                            <a:lumMod val="50000"/>
                          </a:schemeClr>
                        </a:solidFill>
                      </a:endParaRPr>
                    </a:p>
                  </a:txBody>
                  <a:tcPr anchor="ctr"/>
                </a:tc>
                <a:tc>
                  <a:txBody>
                    <a:bodyPr/>
                    <a:lstStyle/>
                    <a:p>
                      <a:r>
                        <a:rPr lang="en-US" sz="1100" dirty="0">
                          <a:solidFill>
                            <a:schemeClr val="tx1">
                              <a:lumMod val="50000"/>
                            </a:schemeClr>
                          </a:solidFill>
                        </a:rPr>
                        <a:t>Prepare a “break the glass” communications plan with “shelf” press releases and media statements; prepare CEO for unexpected call from an activist</a:t>
                      </a:r>
                    </a:p>
                  </a:txBody>
                  <a:tcPr anchor="ctr"/>
                </a:tc>
                <a:tc>
                  <a:txBody>
                    <a:bodyPr/>
                    <a:lstStyle/>
                    <a:p>
                      <a:endParaRPr lang="en-US" sz="900"/>
                    </a:p>
                  </a:txBody>
                  <a:tcPr/>
                </a:tc>
                <a:extLst>
                  <a:ext uri="{0D108BD9-81ED-4DB2-BD59-A6C34878D82A}">
                    <a16:rowId xmlns:a16="http://schemas.microsoft.com/office/drawing/2014/main" val="2944332157"/>
                  </a:ext>
                </a:extLst>
              </a:tr>
              <a:tr h="567853">
                <a:tc>
                  <a:txBody>
                    <a:bodyPr/>
                    <a:lstStyle/>
                    <a:p>
                      <a:pPr algn="ctr"/>
                      <a:r>
                        <a:rPr lang="en-US" sz="900" dirty="0"/>
                        <a:t>3</a:t>
                      </a:r>
                    </a:p>
                  </a:txBody>
                  <a:tcPr anchor="ctr"/>
                </a:tc>
                <a:tc>
                  <a:txBody>
                    <a:bodyPr/>
                    <a:lstStyle/>
                    <a:p>
                      <a:r>
                        <a:rPr lang="en-US" sz="1100" b="1" u="none" dirty="0"/>
                        <a:t>Increase Activist Surveillance</a:t>
                      </a:r>
                      <a:endParaRPr lang="en-US" sz="1100" u="none" dirty="0"/>
                    </a:p>
                  </a:txBody>
                  <a:tcPr anchor="ctr"/>
                </a:tc>
                <a:tc>
                  <a:txBody>
                    <a:bodyPr/>
                    <a:lstStyle/>
                    <a:p>
                      <a:r>
                        <a:rPr lang="en-US" sz="1100" dirty="0"/>
                        <a:t>Retain stock watch service to monitor trading in the stock to receive an early warning in the event an activist builds a stake; monitor investor relations website for activist activity</a:t>
                      </a:r>
                    </a:p>
                  </a:txBody>
                  <a:tcPr anchor="ctr"/>
                </a:tc>
                <a:tc>
                  <a:txBody>
                    <a:bodyPr/>
                    <a:lstStyle/>
                    <a:p>
                      <a:endParaRPr lang="en-US" sz="900"/>
                    </a:p>
                  </a:txBody>
                  <a:tcPr/>
                </a:tc>
                <a:extLst>
                  <a:ext uri="{0D108BD9-81ED-4DB2-BD59-A6C34878D82A}">
                    <a16:rowId xmlns:a16="http://schemas.microsoft.com/office/drawing/2014/main" val="2819877092"/>
                  </a:ext>
                </a:extLst>
              </a:tr>
              <a:tr h="418720">
                <a:tc>
                  <a:txBody>
                    <a:bodyPr/>
                    <a:lstStyle/>
                    <a:p>
                      <a:pPr algn="ctr"/>
                      <a:r>
                        <a:rPr lang="en-US" sz="900" dirty="0"/>
                        <a:t>4</a:t>
                      </a:r>
                    </a:p>
                  </a:txBody>
                  <a:tcPr anchor="ctr"/>
                </a:tc>
                <a:tc>
                  <a:txBody>
                    <a:bodyPr/>
                    <a:lstStyle/>
                    <a:p>
                      <a:r>
                        <a:rPr lang="en-US" sz="1100" b="1" u="none" dirty="0"/>
                        <a:t>Conduct Financial Self-Evaluation</a:t>
                      </a:r>
                      <a:endParaRPr lang="en-US" sz="1100" u="none" dirty="0"/>
                    </a:p>
                  </a:txBody>
                  <a:tcPr anchor="ctr"/>
                </a:tc>
                <a:tc>
                  <a:txBody>
                    <a:bodyPr/>
                    <a:lstStyle/>
                    <a:p>
                      <a:r>
                        <a:rPr lang="en-US" sz="1100" dirty="0"/>
                        <a:t>With the assistance of a financial adviser and consultants, evaluate the strategy, capital allocation and performance of the company like an activist </a:t>
                      </a:r>
                    </a:p>
                  </a:txBody>
                  <a:tcPr anchor="ctr"/>
                </a:tc>
                <a:tc>
                  <a:txBody>
                    <a:bodyPr/>
                    <a:lstStyle/>
                    <a:p>
                      <a:endParaRPr lang="en-US" sz="900"/>
                    </a:p>
                  </a:txBody>
                  <a:tcPr/>
                </a:tc>
                <a:extLst>
                  <a:ext uri="{0D108BD9-81ED-4DB2-BD59-A6C34878D82A}">
                    <a16:rowId xmlns:a16="http://schemas.microsoft.com/office/drawing/2014/main" val="4161416379"/>
                  </a:ext>
                </a:extLst>
              </a:tr>
              <a:tr h="418720">
                <a:tc>
                  <a:txBody>
                    <a:bodyPr/>
                    <a:lstStyle/>
                    <a:p>
                      <a:pPr algn="ctr"/>
                      <a:r>
                        <a:rPr lang="en-US" sz="900" dirty="0"/>
                        <a:t>5</a:t>
                      </a:r>
                    </a:p>
                  </a:txBody>
                  <a:tcPr anchor="ctr"/>
                </a:tc>
                <a:tc>
                  <a:txBody>
                    <a:bodyPr/>
                    <a:lstStyle/>
                    <a:p>
                      <a:r>
                        <a:rPr lang="en-US" sz="1100" b="1" u="none" dirty="0"/>
                        <a:t>Review Legal Defenses</a:t>
                      </a:r>
                      <a:endParaRPr lang="en-US" sz="1100" u="none" dirty="0"/>
                    </a:p>
                  </a:txBody>
                  <a:tcPr anchor="ctr"/>
                </a:tc>
                <a:tc>
                  <a:txBody>
                    <a:bodyPr/>
                    <a:lstStyle/>
                    <a:p>
                      <a:r>
                        <a:rPr lang="en-US" sz="1100" dirty="0"/>
                        <a:t>Review the company’s charter and bylaws to assess legal strengths and weaknesses (including to address the universal proxy rules)</a:t>
                      </a:r>
                    </a:p>
                  </a:txBody>
                  <a:tcPr anchor="ctr"/>
                </a:tc>
                <a:tc>
                  <a:txBody>
                    <a:bodyPr/>
                    <a:lstStyle/>
                    <a:p>
                      <a:endParaRPr lang="en-US" sz="900"/>
                    </a:p>
                  </a:txBody>
                  <a:tcPr/>
                </a:tc>
                <a:extLst>
                  <a:ext uri="{0D108BD9-81ED-4DB2-BD59-A6C34878D82A}">
                    <a16:rowId xmlns:a16="http://schemas.microsoft.com/office/drawing/2014/main" val="694267440"/>
                  </a:ext>
                </a:extLst>
              </a:tr>
              <a:tr h="567853">
                <a:tc>
                  <a:txBody>
                    <a:bodyPr/>
                    <a:lstStyle/>
                    <a:p>
                      <a:pPr algn="ctr"/>
                      <a:r>
                        <a:rPr lang="en-US" sz="900" dirty="0"/>
                        <a:t>6</a:t>
                      </a:r>
                    </a:p>
                  </a:txBody>
                  <a:tcPr anchor="ctr"/>
                </a:tc>
                <a:tc>
                  <a:txBody>
                    <a:bodyPr/>
                    <a:lstStyle/>
                    <a:p>
                      <a:r>
                        <a:rPr lang="en-US" sz="1100" b="1" u="none" dirty="0"/>
                        <a:t>Review Corporate Governance</a:t>
                      </a:r>
                      <a:endParaRPr lang="en-US" sz="1100" u="none" dirty="0"/>
                    </a:p>
                  </a:txBody>
                  <a:tcPr anchor="ctr"/>
                </a:tc>
                <a:tc>
                  <a:txBody>
                    <a:bodyPr/>
                    <a:lstStyle/>
                    <a:p>
                      <a:r>
                        <a:rPr lang="en-US" sz="1100" dirty="0"/>
                        <a:t>Analyze the company’s corporate governance from a proxy campaign standpoint (board composition and practices, compensation, shareholder rights, related party transactions, ESG, etc.), as benchmarked against peers</a:t>
                      </a:r>
                    </a:p>
                  </a:txBody>
                  <a:tcPr anchor="ctr"/>
                </a:tc>
                <a:tc>
                  <a:txBody>
                    <a:bodyPr/>
                    <a:lstStyle/>
                    <a:p>
                      <a:endParaRPr lang="en-US" sz="900"/>
                    </a:p>
                  </a:txBody>
                  <a:tcPr/>
                </a:tc>
                <a:extLst>
                  <a:ext uri="{0D108BD9-81ED-4DB2-BD59-A6C34878D82A}">
                    <a16:rowId xmlns:a16="http://schemas.microsoft.com/office/drawing/2014/main" val="1143646442"/>
                  </a:ext>
                </a:extLst>
              </a:tr>
              <a:tr h="418720">
                <a:tc>
                  <a:txBody>
                    <a:bodyPr/>
                    <a:lstStyle/>
                    <a:p>
                      <a:pPr algn="ctr"/>
                      <a:r>
                        <a:rPr lang="en-US" sz="900" dirty="0"/>
                        <a:t>7</a:t>
                      </a:r>
                    </a:p>
                  </a:txBody>
                  <a:tcPr anchor="ctr"/>
                </a:tc>
                <a:tc>
                  <a:txBody>
                    <a:bodyPr/>
                    <a:lstStyle/>
                    <a:p>
                      <a:r>
                        <a:rPr lang="en-US" sz="1100" b="1" u="none" dirty="0"/>
                        <a:t>Prepare Shelf Poison Pill</a:t>
                      </a:r>
                      <a:endParaRPr lang="en-US" sz="1100" u="none" dirty="0"/>
                    </a:p>
                  </a:txBody>
                  <a:tcPr anchor="ctr"/>
                </a:tc>
                <a:tc>
                  <a:txBody>
                    <a:bodyPr/>
                    <a:lstStyle/>
                    <a:p>
                      <a:r>
                        <a:rPr lang="en-US" sz="1100" dirty="0"/>
                        <a:t>Prepare an up-to-date, fully drafted and negotiated “shelf” poison pill to enable the board to react quickly in the event an activist rapidly accumulates a large stake</a:t>
                      </a:r>
                    </a:p>
                  </a:txBody>
                  <a:tcPr anchor="ctr"/>
                </a:tc>
                <a:tc>
                  <a:txBody>
                    <a:bodyPr/>
                    <a:lstStyle/>
                    <a:p>
                      <a:endParaRPr lang="en-US" sz="900" dirty="0"/>
                    </a:p>
                  </a:txBody>
                  <a:tcPr/>
                </a:tc>
                <a:extLst>
                  <a:ext uri="{0D108BD9-81ED-4DB2-BD59-A6C34878D82A}">
                    <a16:rowId xmlns:a16="http://schemas.microsoft.com/office/drawing/2014/main" val="3982530059"/>
                  </a:ext>
                </a:extLst>
              </a:tr>
              <a:tr h="567853">
                <a:tc>
                  <a:txBody>
                    <a:bodyPr/>
                    <a:lstStyle/>
                    <a:p>
                      <a:pPr algn="ctr"/>
                      <a:r>
                        <a:rPr lang="en-US" sz="900" dirty="0"/>
                        <a:t>8</a:t>
                      </a:r>
                    </a:p>
                  </a:txBody>
                  <a:tcPr anchor="ctr"/>
                </a:tc>
                <a:tc>
                  <a:txBody>
                    <a:bodyPr/>
                    <a:lstStyle/>
                    <a:p>
                      <a:r>
                        <a:rPr lang="en-US" sz="1100" b="1" u="none" dirty="0"/>
                        <a:t>Develop Investor Relations Plan</a:t>
                      </a:r>
                      <a:endParaRPr lang="en-US" sz="1100" u="none" dirty="0"/>
                    </a:p>
                  </a:txBody>
                  <a:tcPr anchor="ctr"/>
                </a:tc>
                <a:tc>
                  <a:txBody>
                    <a:bodyPr/>
                    <a:lstStyle/>
                    <a:p>
                      <a:r>
                        <a:rPr lang="en-US" sz="1100" dirty="0"/>
                        <a:t>Have regular one-on-one meetings with your major investors (including index funds); screen meeting requests for activists and hostile bidder; conduct perception surveys; </a:t>
                      </a:r>
                      <a:r>
                        <a:rPr lang="en-US" sz="1100" dirty="0">
                          <a:solidFill>
                            <a:schemeClr val="tx1"/>
                          </a:solidFill>
                        </a:rPr>
                        <a:t>use NOBO list for retail shareholder segmentation</a:t>
                      </a:r>
                    </a:p>
                  </a:txBody>
                  <a:tcPr anchor="ctr"/>
                </a:tc>
                <a:tc>
                  <a:txBody>
                    <a:bodyPr/>
                    <a:lstStyle/>
                    <a:p>
                      <a:endParaRPr lang="en-US" sz="900" dirty="0"/>
                    </a:p>
                  </a:txBody>
                  <a:tcPr/>
                </a:tc>
                <a:extLst>
                  <a:ext uri="{0D108BD9-81ED-4DB2-BD59-A6C34878D82A}">
                    <a16:rowId xmlns:a16="http://schemas.microsoft.com/office/drawing/2014/main" val="2286637831"/>
                  </a:ext>
                </a:extLst>
              </a:tr>
              <a:tr h="418720">
                <a:tc>
                  <a:txBody>
                    <a:bodyPr/>
                    <a:lstStyle/>
                    <a:p>
                      <a:pPr algn="ctr"/>
                      <a:r>
                        <a:rPr lang="en-US" sz="900" dirty="0"/>
                        <a:t>9</a:t>
                      </a:r>
                    </a:p>
                  </a:txBody>
                  <a:tcPr anchor="ctr"/>
                </a:tc>
                <a:tc>
                  <a:txBody>
                    <a:bodyPr/>
                    <a:lstStyle/>
                    <a:p>
                      <a:r>
                        <a:rPr lang="en-US" sz="1100" b="1" u="none" dirty="0"/>
                        <a:t>Analyze </a:t>
                      </a:r>
                      <a:r>
                        <a:rPr lang="en-US" sz="1100" b="1" u="none" dirty="0" err="1"/>
                        <a:t>D&amp;O</a:t>
                      </a:r>
                      <a:r>
                        <a:rPr lang="en-US" sz="1100" b="1" u="none" dirty="0"/>
                        <a:t> Insurance Coverage</a:t>
                      </a:r>
                      <a:endParaRPr lang="en-US" sz="1100" u="none" dirty="0"/>
                    </a:p>
                  </a:txBody>
                  <a:tcPr anchor="ctr"/>
                </a:tc>
                <a:tc>
                  <a:txBody>
                    <a:bodyPr/>
                    <a:lstStyle/>
                    <a:p>
                      <a:r>
                        <a:rPr lang="en-US" sz="1100" dirty="0"/>
                        <a:t>Analyze the company’s </a:t>
                      </a:r>
                      <a:r>
                        <a:rPr lang="en-US" sz="1100" dirty="0" err="1"/>
                        <a:t>D&amp;O</a:t>
                      </a:r>
                      <a:r>
                        <a:rPr lang="en-US" sz="1100" dirty="0"/>
                        <a:t> insurance policies and explore coverage for an activism campaign</a:t>
                      </a:r>
                    </a:p>
                  </a:txBody>
                  <a:tcPr anchor="ctr"/>
                </a:tc>
                <a:tc>
                  <a:txBody>
                    <a:bodyPr/>
                    <a:lstStyle/>
                    <a:p>
                      <a:endParaRPr lang="en-US" sz="900" dirty="0"/>
                    </a:p>
                  </a:txBody>
                  <a:tcPr/>
                </a:tc>
                <a:extLst>
                  <a:ext uri="{0D108BD9-81ED-4DB2-BD59-A6C34878D82A}">
                    <a16:rowId xmlns:a16="http://schemas.microsoft.com/office/drawing/2014/main" val="548472706"/>
                  </a:ext>
                </a:extLst>
              </a:tr>
              <a:tr h="418720">
                <a:tc>
                  <a:txBody>
                    <a:bodyPr/>
                    <a:lstStyle/>
                    <a:p>
                      <a:pPr algn="ctr"/>
                      <a:r>
                        <a:rPr lang="en-US" sz="900" dirty="0"/>
                        <a:t>10</a:t>
                      </a:r>
                    </a:p>
                  </a:txBody>
                  <a:tcPr anchor="ctr"/>
                </a:tc>
                <a:tc>
                  <a:txBody>
                    <a:bodyPr/>
                    <a:lstStyle/>
                    <a:p>
                      <a:r>
                        <a:rPr lang="en-US" sz="1100" b="1" u="none" dirty="0"/>
                        <a:t>Conduct Tabletop Exercise</a:t>
                      </a:r>
                      <a:endParaRPr lang="en-US" sz="1100" u="none" dirty="0"/>
                    </a:p>
                  </a:txBody>
                  <a:tcPr anchor="ctr"/>
                </a:tc>
                <a:tc>
                  <a:txBody>
                    <a:bodyPr/>
                    <a:lstStyle/>
                    <a:p>
                      <a:r>
                        <a:rPr lang="en-US" sz="1100" dirty="0"/>
                        <a:t>Have a “mock campaign” session with senior management as well as with the board to educate them on how an activist campaign unfolds</a:t>
                      </a:r>
                    </a:p>
                  </a:txBody>
                  <a:tcPr anchor="ctr"/>
                </a:tc>
                <a:tc>
                  <a:txBody>
                    <a:bodyPr/>
                    <a:lstStyle/>
                    <a:p>
                      <a:endParaRPr lang="en-US" sz="900" dirty="0"/>
                    </a:p>
                  </a:txBody>
                  <a:tcPr/>
                </a:tc>
                <a:extLst>
                  <a:ext uri="{0D108BD9-81ED-4DB2-BD59-A6C34878D82A}">
                    <a16:rowId xmlns:a16="http://schemas.microsoft.com/office/drawing/2014/main" val="4008069702"/>
                  </a:ext>
                </a:extLst>
              </a:tr>
            </a:tbl>
          </a:graphicData>
        </a:graphic>
      </p:graphicFrame>
    </p:spTree>
    <p:extLst>
      <p:ext uri="{BB962C8B-B14F-4D97-AF65-F5344CB8AC3E}">
        <p14:creationId xmlns:p14="http://schemas.microsoft.com/office/powerpoint/2010/main" val="895844708"/>
      </p:ext>
    </p:extLst>
  </p:cSld>
  <p:clrMapOvr>
    <a:masterClrMapping/>
  </p:clrMapOvr>
</p:sld>
</file>

<file path=ppt/slides/slide2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60C27284-64D5-43E5-8C2E-E50EF4552261}"/>
              </a:ext>
            </a:extLst>
          </p:cNvPr>
          <p:cNvSpPr>
            <a:spLocks noGrp="1"/>
          </p:cNvSpPr>
          <p:nvPr>
            <p:ph type="title"/>
          </p:nvPr>
        </p:nvSpPr>
        <p:spPr/>
        <p:txBody>
          <a:bodyPr anchor="t"/>
          <a:lstStyle/>
          <a:p>
            <a:pPr>
              <a:spcAft>
                <a:spcPts val="1200"/>
              </a:spcAft>
            </a:pPr>
            <a:r>
              <a:rPr lang="en-US" b="1" spc="300" dirty="0"/>
              <a:t>Appendix </a:t>
            </a:r>
            <a:br>
              <a:rPr lang="en-US" b="1" spc="300" dirty="0"/>
            </a:br>
            <a:br>
              <a:rPr lang="en-US" sz="1000" dirty="0"/>
            </a:br>
            <a:r>
              <a:rPr lang="en-US" dirty="0"/>
              <a:t>Presenters</a:t>
            </a:r>
            <a:endParaRPr lang="en-US" i="1" dirty="0"/>
          </a:p>
        </p:txBody>
      </p:sp>
      <p:cxnSp>
        <p:nvCxnSpPr>
          <p:cNvPr id="4" name="Straight Connector 3" descr="" title="">
            <a:extLst>
              <a:ext uri="{FF2B5EF4-FFF2-40B4-BE49-F238E27FC236}">
                <a16:creationId xmlns:a16="http://schemas.microsoft.com/office/drawing/2014/main" id="{D85CF89C-3338-4D0B-A9DF-3EB9A9D9D750}"/>
              </a:ext>
            </a:extLst>
          </p:cNvPr>
          <p:cNvCxnSpPr>
            <a:cxnSpLocks/>
          </p:cNvCxnSpPr>
          <p:nvPr/>
        </p:nvCxnSpPr>
        <p:spPr>
          <a:xfrm>
            <a:off x="560648" y="2942387"/>
            <a:ext cx="3000308"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2698970"/>
      </p:ext>
    </p:extLst>
  </p:cSld>
  <p:clrMapOvr>
    <a:masterClrMapping/>
  </p:clrMapOvr>
</p:sld>
</file>

<file path=ppt/slides/slide2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4" name="Rectangle 33" descr="" title="">
            <a:extLst>
              <a:ext uri="{FF2B5EF4-FFF2-40B4-BE49-F238E27FC236}">
                <a16:creationId xmlns:a16="http://schemas.microsoft.com/office/drawing/2014/main" id="{D0DBEA2B-855A-7354-4788-526B0CAA513B}"/>
              </a:ext>
            </a:extLst>
          </p:cNvPr>
          <p:cNvSpPr/>
          <p:nvPr/>
        </p:nvSpPr>
        <p:spPr>
          <a:xfrm>
            <a:off x="220844" y="1312689"/>
            <a:ext cx="3327425" cy="5199129"/>
          </a:xfrm>
          <a:prstGeom prst="rect">
            <a:avLst/>
          </a:prstGeom>
          <a:gradFill flip="none" rotWithShape="1">
            <a:gsLst>
              <a:gs pos="0">
                <a:schemeClr val="bg1">
                  <a:alpha val="0"/>
                </a:schemeClr>
              </a:gs>
              <a:gs pos="99000">
                <a:schemeClr val="bg1"/>
              </a:gs>
            </a:gsLst>
            <a:lin ang="1644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Slide Number Placeholder 2" descr="" title="">
            <a:extLst>
              <a:ext uri="{FF2B5EF4-FFF2-40B4-BE49-F238E27FC236}">
                <a16:creationId xmlns:a16="http://schemas.microsoft.com/office/drawing/2014/main" id="{278EAC1C-4350-CA45-87A4-A5FF4E8D11DF}"/>
              </a:ext>
            </a:extLst>
          </p:cNvPr>
          <p:cNvSpPr>
            <a:spLocks noGrp="1"/>
          </p:cNvSpPr>
          <p:nvPr>
            <p:ph type="sldNum" sz="quarter" idx="4"/>
          </p:nvPr>
        </p:nvSpPr>
        <p:spPr/>
        <p:txBody>
          <a:bodyPr/>
          <a:lstStyle/>
          <a:p>
            <a:fld id="{4895E9B9-AD0E-40DF-8802-32BF4D2C5A5C}" type="slidenum">
              <a:rPr lang="en-US" smtClean="0"/>
              <a:pPr/>
              <a:t>24</a:t>
            </a:fld>
            <a:endParaRPr lang="en-US" dirty="0"/>
          </a:p>
        </p:txBody>
      </p:sp>
      <p:sp>
        <p:nvSpPr>
          <p:cNvPr id="5" name="Text Placeholder 4" descr="" title="">
            <a:extLst>
              <a:ext uri="{FF2B5EF4-FFF2-40B4-BE49-F238E27FC236}">
                <a16:creationId xmlns:a16="http://schemas.microsoft.com/office/drawing/2014/main" id="{8A2CF7E0-C831-4940-9B66-7A18AF32E1FE}"/>
              </a:ext>
            </a:extLst>
          </p:cNvPr>
          <p:cNvSpPr>
            <a:spLocks noGrp="1"/>
          </p:cNvSpPr>
          <p:nvPr>
            <p:ph type="body" sz="quarter" idx="14"/>
          </p:nvPr>
        </p:nvSpPr>
        <p:spPr/>
        <p:txBody>
          <a:bodyPr/>
          <a:lstStyle/>
          <a:p>
            <a:pPr>
              <a:defRPr/>
            </a:pPr>
            <a:r>
              <a:rPr lang="en-US" dirty="0"/>
              <a:t>PRESENTERS</a:t>
            </a:r>
            <a:endParaRPr lang="en-US" sz="1100" kern="700" spc="200" dirty="0">
              <a:solidFill>
                <a:schemeClr val="accent2"/>
              </a:solidFill>
            </a:endParaRPr>
          </a:p>
        </p:txBody>
      </p:sp>
      <p:sp>
        <p:nvSpPr>
          <p:cNvPr id="18" name="Title 17" descr="" title="">
            <a:extLst>
              <a:ext uri="{FF2B5EF4-FFF2-40B4-BE49-F238E27FC236}">
                <a16:creationId xmlns:a16="http://schemas.microsoft.com/office/drawing/2014/main" id="{A39A6AF9-28DA-4D11-21B2-FC0DD2101C73}"/>
              </a:ext>
            </a:extLst>
          </p:cNvPr>
          <p:cNvSpPr>
            <a:spLocks noGrp="1"/>
          </p:cNvSpPr>
          <p:nvPr>
            <p:ph type="title"/>
          </p:nvPr>
        </p:nvSpPr>
        <p:spPr/>
        <p:txBody>
          <a:bodyPr>
            <a:normAutofit/>
          </a:bodyPr>
          <a:lstStyle/>
          <a:p>
            <a:r>
              <a:rPr lang="en-US" b="1" dirty="0"/>
              <a:t>Jeremy Fielding  </a:t>
            </a:r>
            <a:r>
              <a:rPr lang="en-US" sz="1300" dirty="0"/>
              <a:t>Co-Chief Executive Officer, Partner, Co-Chair of Contested Situation Practice</a:t>
            </a:r>
          </a:p>
        </p:txBody>
      </p:sp>
      <p:graphicFrame>
        <p:nvGraphicFramePr>
          <p:cNvPr id="36" name="Table 35" descr="" title="">
            <a:extLst>
              <a:ext uri="{FF2B5EF4-FFF2-40B4-BE49-F238E27FC236}">
                <a16:creationId xmlns:a16="http://schemas.microsoft.com/office/drawing/2014/main" id="{12D0308E-CACE-84FD-50F9-75CD237133E5}"/>
              </a:ext>
            </a:extLst>
          </p:cNvPr>
          <p:cNvGraphicFramePr>
            <a:graphicFrameLocks noGrp="1"/>
          </p:cNvGraphicFramePr>
          <p:nvPr/>
        </p:nvGraphicFramePr>
        <p:xfrm>
          <a:off x="1495984" y="1488007"/>
          <a:ext cx="1903280" cy="803348"/>
        </p:xfrm>
        <a:graphic>
          <a:graphicData uri="http://schemas.openxmlformats.org/drawingml/2006/table">
            <a:tbl>
              <a:tblPr firstRow="1" firstCol="1" bandRow="1"/>
              <a:tblGrid>
                <a:gridCol w="1903280">
                  <a:extLst>
                    <a:ext uri="{9D8B030D-6E8A-4147-A177-3AD203B41FA5}">
                      <a16:colId xmlns:a16="http://schemas.microsoft.com/office/drawing/2014/main" val="1560436079"/>
                    </a:ext>
                  </a:extLst>
                </a:gridCol>
              </a:tblGrid>
              <a:tr h="1920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PARTNER  New York</a:t>
                      </a: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0996202"/>
                  </a:ext>
                </a:extLst>
              </a:tr>
              <a:tr h="2107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000000"/>
                          </a:solidFill>
                        </a:rPr>
                        <a:t>+1 </a:t>
                      </a:r>
                      <a:r>
                        <a:rPr lang="en-US" sz="8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212 521 4858 (o)</a:t>
                      </a: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3032577"/>
                  </a:ext>
                </a:extLst>
              </a:tr>
              <a:tr h="196913">
                <a:tc>
                  <a:txBody>
                    <a:bodyPr/>
                    <a:lstStyle/>
                    <a:p>
                      <a:pPr marL="0" lvl="0" indent="0">
                        <a:buNone/>
                      </a:pPr>
                      <a:r>
                        <a:rPr lang="en-US" sz="800" dirty="0">
                          <a:solidFill>
                            <a:srgbClr val="000000"/>
                          </a:solidFill>
                        </a:rPr>
                        <a:t>+1 </a:t>
                      </a:r>
                      <a:r>
                        <a:rPr lang="en-US" sz="8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646 644 4825 (c)</a:t>
                      </a:r>
                      <a:endParaRPr lang="en-US" sz="800" dirty="0">
                        <a:solidFill>
                          <a:srgbClr val="000000"/>
                        </a:solidFill>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11951793"/>
                  </a:ext>
                </a:extLst>
              </a:tr>
              <a:tr h="2037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jeremy.fielding@kekstcnc.com</a:t>
                      </a: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4592825"/>
                  </a:ext>
                </a:extLst>
              </a:tr>
            </a:tbl>
          </a:graphicData>
        </a:graphic>
      </p:graphicFrame>
      <p:sp>
        <p:nvSpPr>
          <p:cNvPr id="41" name="TextBox 40" descr="" title="">
            <a:extLst>
              <a:ext uri="{FF2B5EF4-FFF2-40B4-BE49-F238E27FC236}">
                <a16:creationId xmlns:a16="http://schemas.microsoft.com/office/drawing/2014/main" id="{E88982FB-AA92-3DF5-2679-D9DFC22A7063}"/>
              </a:ext>
            </a:extLst>
          </p:cNvPr>
          <p:cNvSpPr txBox="1"/>
          <p:nvPr/>
        </p:nvSpPr>
        <p:spPr>
          <a:xfrm>
            <a:off x="3780846" y="1337518"/>
            <a:ext cx="4979504" cy="3331681"/>
          </a:xfrm>
          <a:prstGeom prst="rect">
            <a:avLst/>
          </a:prstGeom>
          <a:noFill/>
        </p:spPr>
        <p:txBody>
          <a:bodyPr wrap="square" numCol="1" spcCol="182880" rtlCol="0">
            <a:spAutoFit/>
          </a:bodyPr>
          <a:lstStyle/>
          <a:p>
            <a:pPr>
              <a:spcAft>
                <a:spcPts val="450"/>
              </a:spcAft>
              <a:buClr>
                <a:srgbClr val="BF0010"/>
              </a:buClr>
            </a:pPr>
            <a:r>
              <a:rPr lang="en-US" sz="1100" dirty="0">
                <a:solidFill>
                  <a:srgbClr val="221E20"/>
                </a:solidFill>
                <a:latin typeface="Arial" panose="020B0604020202020204" pitchFamily="34" charset="0"/>
                <a:cs typeface="Arial" panose="020B0604020202020204" pitchFamily="34" charset="0"/>
              </a:rPr>
              <a:t>Jeremy provides strategic guidance and communications counsel to boards of directors and management teams of international and U.S. public companies and private institutions across industries. For over 25 years, he has advised clients on their most pressing and high-profile communications initiatives, including strategic challenges and opportunities. </a:t>
            </a:r>
          </a:p>
          <a:p>
            <a:pPr>
              <a:spcAft>
                <a:spcPts val="450"/>
              </a:spcAft>
              <a:buClr>
                <a:srgbClr val="BF0010"/>
              </a:buClr>
            </a:pPr>
            <a:r>
              <a:rPr lang="en-US" sz="1100" dirty="0">
                <a:solidFill>
                  <a:srgbClr val="221E20"/>
                </a:solidFill>
                <a:latin typeface="Arial" panose="020B0604020202020204" pitchFamily="34" charset="0"/>
                <a:cs typeface="Arial" panose="020B0604020202020204" pitchFamily="34" charset="0"/>
              </a:rPr>
              <a:t>His client engagements span a wide range of special situations, contested situations, shareholder activism and corporate governance matters, as well as ongoing strategic positioning and investor relations activities. Jeremy also has significant experience advising clients on crisis communications; M&amp;A; Litigation and regulatory support; and Bankruptcy &amp; Restructurings, among other matters.</a:t>
            </a:r>
          </a:p>
          <a:p>
            <a:pPr>
              <a:spcAft>
                <a:spcPts val="450"/>
              </a:spcAft>
              <a:buClr>
                <a:srgbClr val="BF0010"/>
              </a:buClr>
            </a:pPr>
            <a:r>
              <a:rPr lang="en-US" sz="1100" dirty="0">
                <a:solidFill>
                  <a:srgbClr val="221E20"/>
                </a:solidFill>
                <a:latin typeface="Arial" panose="020B0604020202020204" pitchFamily="34" charset="0"/>
                <a:cs typeface="Arial" panose="020B0604020202020204" pitchFamily="34" charset="0"/>
              </a:rPr>
              <a:t>In addition to his experience at </a:t>
            </a:r>
            <a:r>
              <a:rPr lang="en-US" sz="1100" dirty="0" err="1">
                <a:solidFill>
                  <a:srgbClr val="221E20"/>
                </a:solidFill>
                <a:latin typeface="Arial" panose="020B0604020202020204" pitchFamily="34" charset="0"/>
                <a:cs typeface="Arial" panose="020B0604020202020204" pitchFamily="34" charset="0"/>
              </a:rPr>
              <a:t>Kekst</a:t>
            </a:r>
            <a:r>
              <a:rPr lang="en-US" sz="1100" dirty="0">
                <a:solidFill>
                  <a:srgbClr val="221E20"/>
                </a:solidFill>
                <a:latin typeface="Arial" panose="020B0604020202020204" pitchFamily="34" charset="0"/>
                <a:cs typeface="Arial" panose="020B0604020202020204" pitchFamily="34" charset="0"/>
              </a:rPr>
              <a:t> CNC, Jeremy spent a year (2009-2010) as partner at Finsbury Group. He is the Former President of Central Synagogue and serves on the Board of Directors of Lawyers for Children and the American Friends of Ditchley. </a:t>
            </a:r>
          </a:p>
          <a:p>
            <a:pPr>
              <a:spcAft>
                <a:spcPts val="450"/>
              </a:spcAft>
              <a:buClr>
                <a:srgbClr val="BF0010"/>
              </a:buClr>
            </a:pPr>
            <a:r>
              <a:rPr lang="en-US" sz="1100" dirty="0">
                <a:solidFill>
                  <a:srgbClr val="221E20"/>
                </a:solidFill>
                <a:latin typeface="Arial" panose="020B0604020202020204" pitchFamily="34" charset="0"/>
                <a:cs typeface="Arial" panose="020B0604020202020204" pitchFamily="34" charset="0"/>
              </a:rPr>
              <a:t>Jeremy holds a B.A. in International History and Politics, with Honors, from the University of Leeds, an M.S. in Foreign Service from Georgetown University, and a Ph.D. in History from Yale University.</a:t>
            </a:r>
            <a:endParaRPr lang="en-US" sz="1100" dirty="0">
              <a:highlight>
                <a:srgbClr val="FFFF00"/>
              </a:highlight>
              <a:latin typeface="Arial" panose="020B0604020202020204" pitchFamily="34" charset="0"/>
              <a:cs typeface="Arial" panose="020B0604020202020204" pitchFamily="34" charset="0"/>
            </a:endParaRPr>
          </a:p>
        </p:txBody>
      </p:sp>
      <p:sp>
        <p:nvSpPr>
          <p:cNvPr id="8" name="Text Placeholder 4" descr="" title="">
            <a:extLst>
              <a:ext uri="{FF2B5EF4-FFF2-40B4-BE49-F238E27FC236}">
                <a16:creationId xmlns:a16="http://schemas.microsoft.com/office/drawing/2014/main" id="{F986CC85-6672-65A7-AB73-0C8F1EABDEA6}"/>
              </a:ext>
            </a:extLst>
          </p:cNvPr>
          <p:cNvSpPr txBox="1">
            <a:spLocks/>
          </p:cNvSpPr>
          <p:nvPr/>
        </p:nvSpPr>
        <p:spPr>
          <a:xfrm>
            <a:off x="294198" y="2465488"/>
            <a:ext cx="2983156" cy="128604"/>
          </a:xfrm>
          <a:prstGeom prst="rect">
            <a:avLst/>
          </a:prstGeom>
        </p:spPr>
        <p:txBody>
          <a:bodyPr vert="horz" lIns="68580" tIns="34290" rIns="68580" bIns="34290" rtlCol="0">
            <a:noAutofit/>
          </a:bodyPr>
          <a:lstStyle>
            <a:lvl1pPr marL="0" indent="0" algn="l" defTabSz="685800" rtl="0" eaLnBrk="1" latinLnBrk="0" hangingPunct="1">
              <a:lnSpc>
                <a:spcPct val="100000"/>
              </a:lnSpc>
              <a:spcBef>
                <a:spcPts val="450"/>
              </a:spcBef>
              <a:spcAft>
                <a:spcPts val="450"/>
              </a:spcAft>
              <a:buClr>
                <a:schemeClr val="accent1"/>
              </a:buClr>
              <a:buSzPct val="100000"/>
              <a:buFontTx/>
              <a:buNone/>
              <a:defRPr sz="700" kern="700" spc="200" baseline="0">
                <a:solidFill>
                  <a:schemeClr val="accent2"/>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100000"/>
              </a:lnSpc>
              <a:spcBef>
                <a:spcPts val="450"/>
              </a:spcBef>
              <a:spcAft>
                <a:spcPts val="450"/>
              </a:spcAft>
              <a:buClr>
                <a:schemeClr val="accent1"/>
              </a:buClr>
              <a:buSzPct val="100000"/>
              <a:buFontTx/>
              <a:buNone/>
              <a:defRPr sz="1200" kern="1200">
                <a:solidFill>
                  <a:schemeClr val="accent2"/>
                </a:solidFill>
                <a:latin typeface="Arial" panose="020B0604020202020204" pitchFamily="34" charset="0"/>
                <a:ea typeface="+mn-ea"/>
                <a:cs typeface="Arial" panose="020B0604020202020204" pitchFamily="34" charset="0"/>
              </a:defRPr>
            </a:lvl2pPr>
            <a:lvl3pPr marL="685800" indent="0" algn="l" defTabSz="685800" rtl="0" eaLnBrk="1" latinLnBrk="0" hangingPunct="1">
              <a:lnSpc>
                <a:spcPct val="100000"/>
              </a:lnSpc>
              <a:spcBef>
                <a:spcPts val="450"/>
              </a:spcBef>
              <a:spcAft>
                <a:spcPts val="450"/>
              </a:spcAft>
              <a:buClr>
                <a:schemeClr val="accent1"/>
              </a:buClr>
              <a:buSzPct val="100000"/>
              <a:buFontTx/>
              <a:buNone/>
              <a:defRPr sz="1200" kern="1200">
                <a:solidFill>
                  <a:schemeClr val="accent2"/>
                </a:solidFill>
                <a:latin typeface="Arial" panose="020B0604020202020204" pitchFamily="34" charset="0"/>
                <a:ea typeface="+mn-ea"/>
                <a:cs typeface="Arial" panose="020B0604020202020204" pitchFamily="34" charset="0"/>
              </a:defRPr>
            </a:lvl3pPr>
            <a:lvl4pPr marL="1028700" indent="0" algn="l" defTabSz="685800" rtl="0" eaLnBrk="1" latinLnBrk="0" hangingPunct="1">
              <a:lnSpc>
                <a:spcPct val="100000"/>
              </a:lnSpc>
              <a:spcBef>
                <a:spcPts val="450"/>
              </a:spcBef>
              <a:spcAft>
                <a:spcPts val="450"/>
              </a:spcAft>
              <a:buClr>
                <a:schemeClr val="accent1"/>
              </a:buClr>
              <a:buSzPct val="100000"/>
              <a:buFontTx/>
              <a:buNone/>
              <a:defRPr sz="900" kern="1200">
                <a:solidFill>
                  <a:schemeClr val="accent2"/>
                </a:solidFill>
                <a:latin typeface="Arial" panose="020B0604020202020204" pitchFamily="34" charset="0"/>
                <a:ea typeface="+mn-ea"/>
                <a:cs typeface="Arial" panose="020B0604020202020204" pitchFamily="34" charset="0"/>
              </a:defRPr>
            </a:lvl4pPr>
            <a:lvl5pPr marL="1371600" indent="0" algn="l" defTabSz="685800" rtl="0" eaLnBrk="1" latinLnBrk="0" hangingPunct="1">
              <a:lnSpc>
                <a:spcPct val="100000"/>
              </a:lnSpc>
              <a:spcBef>
                <a:spcPts val="450"/>
              </a:spcBef>
              <a:spcAft>
                <a:spcPts val="450"/>
              </a:spcAft>
              <a:buClr>
                <a:schemeClr val="accent1"/>
              </a:buClr>
              <a:buSzPct val="100000"/>
              <a:buFontTx/>
              <a:buNone/>
              <a:defRPr sz="900" kern="1200">
                <a:solidFill>
                  <a:schemeClr val="accent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600" b="1" dirty="0">
                <a:solidFill>
                  <a:schemeClr val="tx2"/>
                </a:solidFill>
              </a:rPr>
              <a:t>SELECT CONTESTED SITUATIONS EXPERIENCE</a:t>
            </a:r>
          </a:p>
        </p:txBody>
      </p:sp>
      <p:sp>
        <p:nvSpPr>
          <p:cNvPr id="6" name="TextBox 5" descr="" title="">
            <a:extLst>
              <a:ext uri="{FF2B5EF4-FFF2-40B4-BE49-F238E27FC236}">
                <a16:creationId xmlns:a16="http://schemas.microsoft.com/office/drawing/2014/main" id="{ADF27C07-B72E-5070-CCBB-EBDB9BAA7CC2}"/>
              </a:ext>
            </a:extLst>
          </p:cNvPr>
          <p:cNvSpPr txBox="1"/>
          <p:nvPr/>
        </p:nvSpPr>
        <p:spPr>
          <a:xfrm>
            <a:off x="285935" y="2643843"/>
            <a:ext cx="1602071" cy="3062377"/>
          </a:xfrm>
          <a:prstGeom prst="rect">
            <a:avLst/>
          </a:prstGeom>
          <a:noFill/>
        </p:spPr>
        <p:txBody>
          <a:bodyPr wrap="square" rIns="34290" rtlCol="0">
            <a:spAutoFit/>
          </a:bodyPr>
          <a:lstStyle/>
          <a:p>
            <a:pPr marL="73152" indent="-73152">
              <a:spcAft>
                <a:spcPts val="300"/>
              </a:spcAft>
              <a:buClr>
                <a:srgbClr val="BF0010"/>
              </a:buClr>
              <a:buFont typeface="Wingdings" pitchFamily="2" charset="2"/>
              <a:buChar char="§"/>
            </a:pPr>
            <a:r>
              <a:rPr lang="en-US" sz="900" b="1" dirty="0">
                <a:solidFill>
                  <a:srgbClr val="221E20"/>
                </a:solidFill>
                <a:latin typeface="Arial" panose="020B0604020202020204"/>
              </a:rPr>
              <a:t>Nestle</a:t>
            </a:r>
          </a:p>
          <a:p>
            <a:pPr marL="73152" indent="-73152">
              <a:spcAft>
                <a:spcPts val="300"/>
              </a:spcAft>
              <a:buClr>
                <a:srgbClr val="BF0010"/>
              </a:buClr>
              <a:buFont typeface="Wingdings" pitchFamily="2" charset="2"/>
              <a:buChar char="§"/>
            </a:pPr>
            <a:r>
              <a:rPr lang="en-US" sz="900" b="1" dirty="0">
                <a:solidFill>
                  <a:srgbClr val="221E20"/>
                </a:solidFill>
                <a:latin typeface="Arial" panose="020B0604020202020204"/>
              </a:rPr>
              <a:t>Cano Health</a:t>
            </a:r>
          </a:p>
          <a:p>
            <a:pPr marL="73152" indent="-73152">
              <a:spcAft>
                <a:spcPts val="300"/>
              </a:spcAft>
              <a:buClr>
                <a:srgbClr val="BF0010"/>
              </a:buClr>
              <a:buFont typeface="Wingdings" pitchFamily="2" charset="2"/>
              <a:buChar char="§"/>
            </a:pPr>
            <a:r>
              <a:rPr lang="en-US" sz="900" b="1" dirty="0" err="1">
                <a:solidFill>
                  <a:srgbClr val="221E20"/>
                </a:solidFill>
                <a:latin typeface="Arial" panose="020B0604020202020204"/>
              </a:rPr>
              <a:t>CenterPointEnergy</a:t>
            </a:r>
            <a:endParaRPr lang="en-US" sz="900" dirty="0">
              <a:solidFill>
                <a:srgbClr val="221E20"/>
              </a:solidFill>
              <a:latin typeface="Arial" panose="020B0604020202020204"/>
            </a:endParaRPr>
          </a:p>
          <a:p>
            <a:pPr marL="73152" indent="-73152">
              <a:spcAft>
                <a:spcPts val="300"/>
              </a:spcAft>
              <a:buClr>
                <a:srgbClr val="BF0010"/>
              </a:buClr>
              <a:buFont typeface="Wingdings" pitchFamily="2" charset="2"/>
              <a:buChar char="§"/>
            </a:pPr>
            <a:r>
              <a:rPr lang="en-US" sz="900" b="1" dirty="0">
                <a:solidFill>
                  <a:srgbClr val="221E20"/>
                </a:solidFill>
                <a:latin typeface="Arial" panose="020B0604020202020204"/>
              </a:rPr>
              <a:t>Starbucks</a:t>
            </a:r>
          </a:p>
          <a:p>
            <a:pPr marL="73152" indent="-73152">
              <a:spcAft>
                <a:spcPts val="300"/>
              </a:spcAft>
              <a:buClr>
                <a:srgbClr val="BF0010"/>
              </a:buClr>
              <a:buFont typeface="Wingdings" pitchFamily="2" charset="2"/>
              <a:buChar char="§"/>
            </a:pPr>
            <a:r>
              <a:rPr lang="en-US" sz="900" b="1" dirty="0">
                <a:solidFill>
                  <a:srgbClr val="221E20"/>
                </a:solidFill>
                <a:latin typeface="Arial" panose="020B0604020202020204"/>
              </a:rPr>
              <a:t>PPG</a:t>
            </a:r>
          </a:p>
          <a:p>
            <a:pPr marL="73152" indent="-73152">
              <a:spcAft>
                <a:spcPts val="300"/>
              </a:spcAft>
              <a:buClr>
                <a:srgbClr val="BF0010"/>
              </a:buClr>
              <a:buFont typeface="Wingdings" pitchFamily="2" charset="2"/>
              <a:buChar char="§"/>
            </a:pPr>
            <a:r>
              <a:rPr lang="en-US" sz="900" b="1" dirty="0">
                <a:solidFill>
                  <a:srgbClr val="221E20"/>
                </a:solidFill>
                <a:latin typeface="Arial" panose="020B0604020202020204"/>
              </a:rPr>
              <a:t>FirstEnergy</a:t>
            </a:r>
          </a:p>
          <a:p>
            <a:pPr marL="73152" indent="-73152">
              <a:spcAft>
                <a:spcPts val="300"/>
              </a:spcAft>
              <a:buClr>
                <a:srgbClr val="BF0010"/>
              </a:buClr>
              <a:buFont typeface="Wingdings" pitchFamily="2" charset="2"/>
              <a:buChar char="§"/>
            </a:pPr>
            <a:r>
              <a:rPr lang="en-US" sz="900" b="1" dirty="0">
                <a:solidFill>
                  <a:srgbClr val="221E20"/>
                </a:solidFill>
                <a:latin typeface="Arial" panose="020B0604020202020204"/>
              </a:rPr>
              <a:t>DuPont</a:t>
            </a:r>
          </a:p>
          <a:p>
            <a:pPr marL="73152" indent="-73152">
              <a:spcAft>
                <a:spcPts val="300"/>
              </a:spcAft>
              <a:buClr>
                <a:srgbClr val="BF0010"/>
              </a:buClr>
              <a:buFont typeface="Wingdings" pitchFamily="2" charset="2"/>
              <a:buChar char="§"/>
            </a:pPr>
            <a:r>
              <a:rPr lang="en-US" sz="900" b="1" dirty="0">
                <a:solidFill>
                  <a:srgbClr val="221E20"/>
                </a:solidFill>
                <a:latin typeface="Arial" panose="020B0604020202020204"/>
              </a:rPr>
              <a:t>Intuit</a:t>
            </a:r>
          </a:p>
          <a:p>
            <a:pPr marL="73152" indent="-73152">
              <a:spcAft>
                <a:spcPts val="300"/>
              </a:spcAft>
              <a:buClr>
                <a:srgbClr val="BF0010"/>
              </a:buClr>
              <a:buFont typeface="Wingdings" pitchFamily="2" charset="2"/>
              <a:buChar char="§"/>
            </a:pPr>
            <a:r>
              <a:rPr lang="en-US" sz="900" b="1" dirty="0">
                <a:solidFill>
                  <a:srgbClr val="221E20"/>
                </a:solidFill>
                <a:latin typeface="Arial" panose="020B0604020202020204"/>
              </a:rPr>
              <a:t>JetBlue</a:t>
            </a:r>
          </a:p>
          <a:p>
            <a:pPr marL="73152" indent="-73152">
              <a:spcAft>
                <a:spcPts val="300"/>
              </a:spcAft>
              <a:buClr>
                <a:srgbClr val="BF0010"/>
              </a:buClr>
              <a:buFont typeface="Wingdings" pitchFamily="2" charset="2"/>
              <a:buChar char="§"/>
            </a:pPr>
            <a:r>
              <a:rPr lang="en-US" sz="900" b="1" dirty="0">
                <a:solidFill>
                  <a:srgbClr val="221E20"/>
                </a:solidFill>
                <a:latin typeface="Arial" panose="020B0604020202020204"/>
              </a:rPr>
              <a:t>Citrix</a:t>
            </a:r>
          </a:p>
          <a:p>
            <a:pPr marL="73152" indent="-73152">
              <a:spcAft>
                <a:spcPts val="300"/>
              </a:spcAft>
              <a:buClr>
                <a:srgbClr val="BF0010"/>
              </a:buClr>
              <a:buFont typeface="Wingdings" pitchFamily="2" charset="2"/>
              <a:buChar char="§"/>
            </a:pPr>
            <a:r>
              <a:rPr lang="en-US" sz="900" b="1" dirty="0">
                <a:solidFill>
                  <a:srgbClr val="221E20"/>
                </a:solidFill>
                <a:latin typeface="Arial" panose="020B0604020202020204"/>
              </a:rPr>
              <a:t>ODP</a:t>
            </a:r>
          </a:p>
          <a:p>
            <a:pPr marL="73152" indent="-73152">
              <a:spcAft>
                <a:spcPts val="300"/>
              </a:spcAft>
              <a:buClr>
                <a:srgbClr val="BF0010"/>
              </a:buClr>
              <a:buFont typeface="Wingdings" pitchFamily="2" charset="2"/>
              <a:buChar char="§"/>
            </a:pPr>
            <a:r>
              <a:rPr lang="en-US" sz="900" b="1" dirty="0">
                <a:solidFill>
                  <a:srgbClr val="221E20"/>
                </a:solidFill>
                <a:latin typeface="Arial" panose="020B0604020202020204"/>
              </a:rPr>
              <a:t>Adani Group</a:t>
            </a:r>
          </a:p>
          <a:p>
            <a:pPr marL="73152" indent="-73152">
              <a:spcAft>
                <a:spcPts val="300"/>
              </a:spcAft>
              <a:buClr>
                <a:srgbClr val="BF0010"/>
              </a:buClr>
              <a:buFont typeface="Wingdings" pitchFamily="2" charset="2"/>
              <a:buChar char="§"/>
            </a:pPr>
            <a:r>
              <a:rPr lang="en-US" sz="900" b="1" dirty="0">
                <a:solidFill>
                  <a:srgbClr val="221E20"/>
                </a:solidFill>
                <a:latin typeface="Arial" panose="020B0604020202020204"/>
              </a:rPr>
              <a:t>Medical Properties Trust</a:t>
            </a:r>
          </a:p>
          <a:p>
            <a:pPr marL="73152" indent="-73152">
              <a:spcAft>
                <a:spcPts val="300"/>
              </a:spcAft>
              <a:buClr>
                <a:srgbClr val="BF0010"/>
              </a:buClr>
              <a:buFont typeface="Wingdings" pitchFamily="2" charset="2"/>
              <a:buChar char="§"/>
            </a:pPr>
            <a:r>
              <a:rPr lang="en-US" sz="900" b="1" dirty="0">
                <a:solidFill>
                  <a:srgbClr val="221E20"/>
                </a:solidFill>
                <a:latin typeface="Arial" panose="020B0604020202020204"/>
              </a:rPr>
              <a:t>GM</a:t>
            </a:r>
          </a:p>
          <a:p>
            <a:pPr marL="73152" indent="-73152">
              <a:spcAft>
                <a:spcPts val="300"/>
              </a:spcAft>
              <a:buClr>
                <a:srgbClr val="BF0010"/>
              </a:buClr>
              <a:buFont typeface="Wingdings" pitchFamily="2" charset="2"/>
              <a:buChar char="§"/>
            </a:pPr>
            <a:r>
              <a:rPr lang="en-US" sz="900" b="1" dirty="0" err="1">
                <a:solidFill>
                  <a:srgbClr val="221E20"/>
                </a:solidFill>
                <a:latin typeface="Arial" panose="020B0604020202020204"/>
              </a:rPr>
              <a:t>TPIL</a:t>
            </a:r>
            <a:endParaRPr lang="en-US" sz="900" b="1" dirty="0">
              <a:solidFill>
                <a:srgbClr val="221E20"/>
              </a:solidFill>
              <a:latin typeface="Arial" panose="020B0604020202020204"/>
            </a:endParaRPr>
          </a:p>
          <a:p>
            <a:pPr marL="73152" indent="-73152">
              <a:spcAft>
                <a:spcPts val="300"/>
              </a:spcAft>
              <a:buClr>
                <a:srgbClr val="BF0010"/>
              </a:buClr>
              <a:buFont typeface="Wingdings" pitchFamily="2" charset="2"/>
              <a:buChar char="§"/>
            </a:pPr>
            <a:r>
              <a:rPr lang="en-US" sz="900" b="1" dirty="0">
                <a:solidFill>
                  <a:srgbClr val="221E20"/>
                </a:solidFill>
                <a:latin typeface="Arial" panose="020B0604020202020204"/>
              </a:rPr>
              <a:t>Chiquita</a:t>
            </a:r>
          </a:p>
          <a:p>
            <a:pPr marL="73152" indent="-73152">
              <a:spcAft>
                <a:spcPts val="300"/>
              </a:spcAft>
              <a:buClr>
                <a:srgbClr val="BF0010"/>
              </a:buClr>
              <a:buFont typeface="Wingdings" pitchFamily="2" charset="2"/>
              <a:buChar char="§"/>
            </a:pPr>
            <a:r>
              <a:rPr lang="en-US" sz="900" b="1" dirty="0" err="1">
                <a:solidFill>
                  <a:srgbClr val="221E20"/>
                </a:solidFill>
                <a:latin typeface="Arial" panose="020B0604020202020204"/>
              </a:rPr>
              <a:t>Vusion</a:t>
            </a:r>
            <a:endParaRPr lang="en-US" sz="1000" b="1" dirty="0"/>
          </a:p>
        </p:txBody>
      </p:sp>
      <p:sp>
        <p:nvSpPr>
          <p:cNvPr id="9" name="TextBox 8" descr="" title="">
            <a:extLst>
              <a:ext uri="{FF2B5EF4-FFF2-40B4-BE49-F238E27FC236}">
                <a16:creationId xmlns:a16="http://schemas.microsoft.com/office/drawing/2014/main" id="{2E3CB298-1788-2086-1897-0A900B511359}"/>
              </a:ext>
            </a:extLst>
          </p:cNvPr>
          <p:cNvSpPr txBox="1"/>
          <p:nvPr/>
        </p:nvSpPr>
        <p:spPr>
          <a:xfrm>
            <a:off x="1839569" y="2640893"/>
            <a:ext cx="1708699" cy="2708434"/>
          </a:xfrm>
          <a:prstGeom prst="rect">
            <a:avLst/>
          </a:prstGeom>
          <a:noFill/>
        </p:spPr>
        <p:txBody>
          <a:bodyPr wrap="square" rIns="34290" rtlCol="0">
            <a:spAutoFit/>
          </a:bodyPr>
          <a:lstStyle/>
          <a:p>
            <a:pPr marL="73152" indent="-73152">
              <a:spcAft>
                <a:spcPts val="300"/>
              </a:spcAft>
              <a:buClr>
                <a:srgbClr val="BF0010"/>
              </a:buClr>
              <a:buFont typeface="Wingdings" pitchFamily="2" charset="2"/>
              <a:buChar char="§"/>
            </a:pPr>
            <a:r>
              <a:rPr lang="en-US" sz="900" b="1" dirty="0">
                <a:solidFill>
                  <a:srgbClr val="221E20"/>
                </a:solidFill>
              </a:rPr>
              <a:t>Adani Group</a:t>
            </a:r>
          </a:p>
          <a:p>
            <a:pPr marL="73152" indent="-73152">
              <a:spcAft>
                <a:spcPts val="300"/>
              </a:spcAft>
              <a:buClr>
                <a:srgbClr val="BF0010"/>
              </a:buClr>
              <a:buFont typeface="Wingdings" pitchFamily="2" charset="2"/>
              <a:buChar char="§"/>
            </a:pPr>
            <a:r>
              <a:rPr lang="en-US" sz="900" b="1" dirty="0">
                <a:solidFill>
                  <a:srgbClr val="221E20"/>
                </a:solidFill>
              </a:rPr>
              <a:t>MKS</a:t>
            </a:r>
          </a:p>
          <a:p>
            <a:pPr marL="73152" indent="-73152">
              <a:spcAft>
                <a:spcPts val="300"/>
              </a:spcAft>
              <a:buClr>
                <a:srgbClr val="BF0010"/>
              </a:buClr>
              <a:buFont typeface="Wingdings" pitchFamily="2" charset="2"/>
              <a:buChar char="§"/>
            </a:pPr>
            <a:r>
              <a:rPr lang="en-US" sz="900" b="1" dirty="0">
                <a:solidFill>
                  <a:srgbClr val="221E20"/>
                </a:solidFill>
              </a:rPr>
              <a:t>Public Storage</a:t>
            </a:r>
          </a:p>
          <a:p>
            <a:pPr marL="73152" indent="-73152">
              <a:spcAft>
                <a:spcPts val="300"/>
              </a:spcAft>
              <a:buClr>
                <a:srgbClr val="BF0010"/>
              </a:buClr>
              <a:buFont typeface="Wingdings" pitchFamily="2" charset="2"/>
              <a:buChar char="§"/>
            </a:pPr>
            <a:r>
              <a:rPr lang="en-US" sz="900" b="1" dirty="0">
                <a:solidFill>
                  <a:srgbClr val="221E20"/>
                </a:solidFill>
              </a:rPr>
              <a:t>Ingersoll Rand</a:t>
            </a:r>
          </a:p>
          <a:p>
            <a:pPr marL="73152" indent="-73152">
              <a:spcAft>
                <a:spcPts val="300"/>
              </a:spcAft>
              <a:buClr>
                <a:srgbClr val="BF0010"/>
              </a:buClr>
              <a:buFont typeface="Wingdings" pitchFamily="2" charset="2"/>
              <a:buChar char="§"/>
            </a:pPr>
            <a:r>
              <a:rPr lang="en-US" sz="900" b="1" dirty="0">
                <a:solidFill>
                  <a:srgbClr val="221E20"/>
                </a:solidFill>
              </a:rPr>
              <a:t>Merck </a:t>
            </a:r>
            <a:r>
              <a:rPr lang="en-US" sz="900" b="1" dirty="0" err="1">
                <a:solidFill>
                  <a:srgbClr val="221E20"/>
                </a:solidFill>
              </a:rPr>
              <a:t>KGaA</a:t>
            </a:r>
            <a:endParaRPr lang="en-US" sz="900" b="1" dirty="0">
              <a:solidFill>
                <a:srgbClr val="221E20"/>
              </a:solidFill>
            </a:endParaRPr>
          </a:p>
          <a:p>
            <a:pPr marL="73152" indent="-73152">
              <a:spcAft>
                <a:spcPts val="300"/>
              </a:spcAft>
              <a:buClr>
                <a:srgbClr val="BF0010"/>
              </a:buClr>
              <a:buFont typeface="Wingdings" pitchFamily="2" charset="2"/>
              <a:buChar char="§"/>
            </a:pPr>
            <a:r>
              <a:rPr lang="en-US" sz="900" b="1" dirty="0">
                <a:solidFill>
                  <a:srgbClr val="221E20"/>
                </a:solidFill>
              </a:rPr>
              <a:t>Arcelor</a:t>
            </a:r>
          </a:p>
          <a:p>
            <a:pPr marL="73152" indent="-73152">
              <a:spcAft>
                <a:spcPts val="300"/>
              </a:spcAft>
              <a:buClr>
                <a:srgbClr val="BF0010"/>
              </a:buClr>
              <a:buFont typeface="Wingdings" pitchFamily="2" charset="2"/>
              <a:buChar char="§"/>
            </a:pPr>
            <a:r>
              <a:rPr lang="en-US" sz="900" b="1" dirty="0">
                <a:solidFill>
                  <a:srgbClr val="221E20"/>
                </a:solidFill>
              </a:rPr>
              <a:t>Ambac</a:t>
            </a:r>
          </a:p>
          <a:p>
            <a:pPr marL="73152" indent="-73152">
              <a:spcAft>
                <a:spcPts val="300"/>
              </a:spcAft>
              <a:buClr>
                <a:srgbClr val="BF0010"/>
              </a:buClr>
              <a:buFont typeface="Wingdings" pitchFamily="2" charset="2"/>
              <a:buChar char="§"/>
            </a:pPr>
            <a:r>
              <a:rPr lang="en-US" sz="900" b="1" dirty="0">
                <a:solidFill>
                  <a:srgbClr val="221E20"/>
                </a:solidFill>
              </a:rPr>
              <a:t>Cadbury</a:t>
            </a:r>
          </a:p>
          <a:p>
            <a:pPr marL="73152" indent="-73152">
              <a:spcAft>
                <a:spcPts val="300"/>
              </a:spcAft>
              <a:buClr>
                <a:srgbClr val="BF0010"/>
              </a:buClr>
              <a:buFont typeface="Wingdings" pitchFamily="2" charset="2"/>
              <a:buChar char="§"/>
            </a:pPr>
            <a:r>
              <a:rPr lang="en-US" sz="900" b="1" dirty="0" err="1">
                <a:solidFill>
                  <a:srgbClr val="221E20"/>
                </a:solidFill>
              </a:rPr>
              <a:t>Televisa</a:t>
            </a:r>
            <a:endParaRPr lang="en-US" sz="900" b="1" dirty="0">
              <a:solidFill>
                <a:srgbClr val="221E20"/>
              </a:solidFill>
            </a:endParaRPr>
          </a:p>
          <a:p>
            <a:pPr marL="73152" indent="-73152">
              <a:spcAft>
                <a:spcPts val="300"/>
              </a:spcAft>
              <a:buClr>
                <a:srgbClr val="BF0010"/>
              </a:buClr>
              <a:buFont typeface="Wingdings" pitchFamily="2" charset="2"/>
              <a:buChar char="§"/>
            </a:pPr>
            <a:r>
              <a:rPr lang="en-US" sz="900" b="1" dirty="0">
                <a:solidFill>
                  <a:srgbClr val="221E20"/>
                </a:solidFill>
              </a:rPr>
              <a:t>Wendy’s</a:t>
            </a:r>
          </a:p>
          <a:p>
            <a:pPr marL="73152" indent="-73152">
              <a:spcAft>
                <a:spcPts val="300"/>
              </a:spcAft>
              <a:buClr>
                <a:srgbClr val="BF0010"/>
              </a:buClr>
              <a:buFont typeface="Wingdings" pitchFamily="2" charset="2"/>
              <a:buChar char="§"/>
            </a:pPr>
            <a:r>
              <a:rPr lang="en-US" sz="900" b="1" dirty="0">
                <a:solidFill>
                  <a:srgbClr val="221E20"/>
                </a:solidFill>
                <a:latin typeface="Arial" panose="020B0604020202020204"/>
              </a:rPr>
              <a:t>Nielsen</a:t>
            </a:r>
          </a:p>
          <a:p>
            <a:pPr marL="73152" indent="-73152">
              <a:spcAft>
                <a:spcPts val="300"/>
              </a:spcAft>
              <a:buClr>
                <a:srgbClr val="BF0010"/>
              </a:buClr>
              <a:buFont typeface="Wingdings" pitchFamily="2" charset="2"/>
              <a:buChar char="§"/>
            </a:pPr>
            <a:r>
              <a:rPr lang="en-US" sz="900" b="1" dirty="0">
                <a:solidFill>
                  <a:srgbClr val="221E20"/>
                </a:solidFill>
                <a:latin typeface="Arial" panose="020B0604020202020204"/>
              </a:rPr>
              <a:t>Charles River Laboratories</a:t>
            </a:r>
          </a:p>
          <a:p>
            <a:pPr marL="73152" indent="-73152">
              <a:spcAft>
                <a:spcPts val="300"/>
              </a:spcAft>
              <a:buClr>
                <a:srgbClr val="BF0010"/>
              </a:buClr>
              <a:buFont typeface="Wingdings" pitchFamily="2" charset="2"/>
              <a:buChar char="§"/>
            </a:pPr>
            <a:r>
              <a:rPr lang="en-US" sz="900" b="1" dirty="0">
                <a:solidFill>
                  <a:srgbClr val="221E20"/>
                </a:solidFill>
                <a:latin typeface="Arial" panose="020B0604020202020204"/>
              </a:rPr>
              <a:t>UNFI</a:t>
            </a:r>
          </a:p>
          <a:p>
            <a:pPr marL="73152" indent="-73152">
              <a:spcAft>
                <a:spcPts val="300"/>
              </a:spcAft>
              <a:buClr>
                <a:srgbClr val="BF0010"/>
              </a:buClr>
              <a:buFont typeface="Wingdings" pitchFamily="2" charset="2"/>
              <a:buChar char="§"/>
            </a:pPr>
            <a:r>
              <a:rPr lang="en-US" sz="900" b="1" dirty="0" err="1">
                <a:solidFill>
                  <a:srgbClr val="221E20"/>
                </a:solidFill>
                <a:latin typeface="Arial" panose="020B0604020202020204"/>
              </a:rPr>
              <a:t>OmniLogistics</a:t>
            </a:r>
            <a:endParaRPr lang="en-US" sz="900" b="1" dirty="0">
              <a:solidFill>
                <a:srgbClr val="221E20"/>
              </a:solidFill>
              <a:latin typeface="Arial" panose="020B0604020202020204"/>
            </a:endParaRPr>
          </a:p>
          <a:p>
            <a:pPr marL="73152" indent="-73152">
              <a:spcAft>
                <a:spcPts val="300"/>
              </a:spcAft>
              <a:buClr>
                <a:srgbClr val="BF0010"/>
              </a:buClr>
              <a:buFont typeface="Wingdings" pitchFamily="2" charset="2"/>
              <a:buChar char="§"/>
            </a:pPr>
            <a:r>
              <a:rPr lang="en-US" sz="900" b="1" dirty="0" err="1">
                <a:solidFill>
                  <a:srgbClr val="221E20"/>
                </a:solidFill>
                <a:latin typeface="Arial" panose="020B0604020202020204"/>
              </a:rPr>
              <a:t>IronSource</a:t>
            </a:r>
            <a:endParaRPr lang="en-US" sz="900" dirty="0"/>
          </a:p>
        </p:txBody>
      </p:sp>
      <p:pic>
        <p:nvPicPr>
          <p:cNvPr id="11" name="Picture 10" descr="" title="">
            <a:extLst>
              <a:ext uri="{FF2B5EF4-FFF2-40B4-BE49-F238E27FC236}">
                <a16:creationId xmlns:a16="http://schemas.microsoft.com/office/drawing/2014/main" id="{99E0097C-EC78-3B36-894C-044325B0DF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661" y="1166792"/>
            <a:ext cx="1068743" cy="1179576"/>
          </a:xfrm>
          <a:prstGeom prst="rect">
            <a:avLst/>
          </a:prstGeom>
        </p:spPr>
      </p:pic>
    </p:spTree>
    <p:extLst>
      <p:ext uri="{BB962C8B-B14F-4D97-AF65-F5344CB8AC3E}">
        <p14:creationId xmlns:p14="http://schemas.microsoft.com/office/powerpoint/2010/main" val="3257528993"/>
      </p:ext>
    </p:extLst>
  </p:cSld>
  <p:clrMapOvr>
    <a:masterClrMapping/>
  </p:clrMapOvr>
</p:sld>
</file>

<file path=ppt/slides/slide2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4" name="Rectangle 33" descr="" title="">
            <a:extLst>
              <a:ext uri="{FF2B5EF4-FFF2-40B4-BE49-F238E27FC236}">
                <a16:creationId xmlns:a16="http://schemas.microsoft.com/office/drawing/2014/main" id="{D0DBEA2B-855A-7354-4788-526B0CAA513B}"/>
              </a:ext>
            </a:extLst>
          </p:cNvPr>
          <p:cNvSpPr/>
          <p:nvPr/>
        </p:nvSpPr>
        <p:spPr>
          <a:xfrm>
            <a:off x="220844" y="1312689"/>
            <a:ext cx="3327425" cy="5199129"/>
          </a:xfrm>
          <a:prstGeom prst="rect">
            <a:avLst/>
          </a:prstGeom>
          <a:gradFill flip="none" rotWithShape="1">
            <a:gsLst>
              <a:gs pos="0">
                <a:schemeClr val="bg1">
                  <a:alpha val="0"/>
                </a:schemeClr>
              </a:gs>
              <a:gs pos="99000">
                <a:schemeClr val="bg1"/>
              </a:gs>
            </a:gsLst>
            <a:lin ang="1644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Slide Number Placeholder 2" descr="" title="">
            <a:extLst>
              <a:ext uri="{FF2B5EF4-FFF2-40B4-BE49-F238E27FC236}">
                <a16:creationId xmlns:a16="http://schemas.microsoft.com/office/drawing/2014/main" id="{278EAC1C-4350-CA45-87A4-A5FF4E8D11DF}"/>
              </a:ext>
            </a:extLst>
          </p:cNvPr>
          <p:cNvSpPr>
            <a:spLocks noGrp="1"/>
          </p:cNvSpPr>
          <p:nvPr>
            <p:ph type="sldNum" sz="quarter" idx="4"/>
          </p:nvPr>
        </p:nvSpPr>
        <p:spPr/>
        <p:txBody>
          <a:bodyPr/>
          <a:lstStyle/>
          <a:p>
            <a:fld id="{4895E9B9-AD0E-40DF-8802-32BF4D2C5A5C}" type="slidenum">
              <a:rPr lang="en-US" smtClean="0"/>
              <a:pPr/>
              <a:t>25</a:t>
            </a:fld>
            <a:endParaRPr lang="en-US" dirty="0"/>
          </a:p>
        </p:txBody>
      </p:sp>
      <p:sp>
        <p:nvSpPr>
          <p:cNvPr id="5" name="Text Placeholder 4" descr="" title="">
            <a:extLst>
              <a:ext uri="{FF2B5EF4-FFF2-40B4-BE49-F238E27FC236}">
                <a16:creationId xmlns:a16="http://schemas.microsoft.com/office/drawing/2014/main" id="{8A2CF7E0-C831-4940-9B66-7A18AF32E1FE}"/>
              </a:ext>
            </a:extLst>
          </p:cNvPr>
          <p:cNvSpPr>
            <a:spLocks noGrp="1"/>
          </p:cNvSpPr>
          <p:nvPr>
            <p:ph type="body" sz="quarter" idx="14"/>
          </p:nvPr>
        </p:nvSpPr>
        <p:spPr/>
        <p:txBody>
          <a:bodyPr/>
          <a:lstStyle/>
          <a:p>
            <a:pPr>
              <a:defRPr/>
            </a:pPr>
            <a:r>
              <a:rPr lang="en-US" dirty="0"/>
              <a:t>PRESENTERS</a:t>
            </a:r>
            <a:endParaRPr lang="en-US" sz="1100" kern="700" spc="200" dirty="0">
              <a:solidFill>
                <a:schemeClr val="accent2"/>
              </a:solidFill>
            </a:endParaRPr>
          </a:p>
        </p:txBody>
      </p:sp>
      <p:sp>
        <p:nvSpPr>
          <p:cNvPr id="18" name="Title 17" descr="" title="">
            <a:extLst>
              <a:ext uri="{FF2B5EF4-FFF2-40B4-BE49-F238E27FC236}">
                <a16:creationId xmlns:a16="http://schemas.microsoft.com/office/drawing/2014/main" id="{A39A6AF9-28DA-4D11-21B2-FC0DD2101C73}"/>
              </a:ext>
            </a:extLst>
          </p:cNvPr>
          <p:cNvSpPr>
            <a:spLocks noGrp="1"/>
          </p:cNvSpPr>
          <p:nvPr>
            <p:ph type="title"/>
          </p:nvPr>
        </p:nvSpPr>
        <p:spPr>
          <a:xfrm>
            <a:off x="183165" y="346182"/>
            <a:ext cx="9033263" cy="702616"/>
          </a:xfrm>
        </p:spPr>
        <p:txBody>
          <a:bodyPr>
            <a:normAutofit/>
          </a:bodyPr>
          <a:lstStyle/>
          <a:p>
            <a:r>
              <a:rPr lang="en-US" b="1" dirty="0"/>
              <a:t>Alfredo </a:t>
            </a:r>
            <a:r>
              <a:rPr lang="en-US" b="1" dirty="0" err="1"/>
              <a:t>Porretti</a:t>
            </a:r>
            <a:r>
              <a:rPr lang="en-US" b="1" dirty="0"/>
              <a:t> </a:t>
            </a:r>
            <a:r>
              <a:rPr lang="en-US" sz="1300" dirty="0"/>
              <a:t>Managing Director, Global Co-Head of Shareholder Engagement and M&amp;A Capital Markets</a:t>
            </a:r>
          </a:p>
        </p:txBody>
      </p:sp>
      <p:graphicFrame>
        <p:nvGraphicFramePr>
          <p:cNvPr id="36" name="Table 35" descr="" title="">
            <a:extLst>
              <a:ext uri="{FF2B5EF4-FFF2-40B4-BE49-F238E27FC236}">
                <a16:creationId xmlns:a16="http://schemas.microsoft.com/office/drawing/2014/main" id="{12D0308E-CACE-84FD-50F9-75CD237133E5}"/>
              </a:ext>
            </a:extLst>
          </p:cNvPr>
          <p:cNvGraphicFramePr>
            <a:graphicFrameLocks noGrp="1"/>
          </p:cNvGraphicFramePr>
          <p:nvPr/>
        </p:nvGraphicFramePr>
        <p:xfrm>
          <a:off x="1495984" y="1488007"/>
          <a:ext cx="1903280" cy="803348"/>
        </p:xfrm>
        <a:graphic>
          <a:graphicData uri="http://schemas.openxmlformats.org/drawingml/2006/table">
            <a:tbl>
              <a:tblPr firstRow="1" firstCol="1" bandRow="1"/>
              <a:tblGrid>
                <a:gridCol w="1903280">
                  <a:extLst>
                    <a:ext uri="{9D8B030D-6E8A-4147-A177-3AD203B41FA5}">
                      <a16:colId xmlns:a16="http://schemas.microsoft.com/office/drawing/2014/main" val="1560436079"/>
                    </a:ext>
                  </a:extLst>
                </a:gridCol>
              </a:tblGrid>
              <a:tr h="1920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MANAGING DIRECTOR New York</a:t>
                      </a: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0996202"/>
                  </a:ext>
                </a:extLst>
              </a:tr>
              <a:tr h="2107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000000"/>
                          </a:solidFill>
                        </a:rPr>
                        <a:t>+1 </a:t>
                      </a:r>
                      <a:r>
                        <a:rPr lang="en-US" sz="8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212 622 6175 (o)</a:t>
                      </a: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3032577"/>
                  </a:ext>
                </a:extLst>
              </a:tr>
              <a:tr h="196913">
                <a:tc>
                  <a:txBody>
                    <a:bodyPr/>
                    <a:lstStyle/>
                    <a:p>
                      <a:pPr marL="0" lvl="0" indent="0">
                        <a:buNone/>
                      </a:pPr>
                      <a:r>
                        <a:rPr lang="en-US" sz="800" dirty="0">
                          <a:solidFill>
                            <a:srgbClr val="000000"/>
                          </a:solidFill>
                        </a:rPr>
                        <a:t>+1 </a:t>
                      </a:r>
                      <a:r>
                        <a:rPr lang="en-US" sz="8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646 320 9835 (c)</a:t>
                      </a:r>
                      <a:endParaRPr lang="en-US" sz="800" dirty="0">
                        <a:solidFill>
                          <a:srgbClr val="000000"/>
                        </a:solidFill>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11951793"/>
                  </a:ext>
                </a:extLst>
              </a:tr>
              <a:tr h="2037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alfredo.porretti@jpmchase.com</a:t>
                      </a: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4592825"/>
                  </a:ext>
                </a:extLst>
              </a:tr>
            </a:tbl>
          </a:graphicData>
        </a:graphic>
      </p:graphicFrame>
      <p:sp>
        <p:nvSpPr>
          <p:cNvPr id="41" name="TextBox 40" descr="" title="">
            <a:extLst>
              <a:ext uri="{FF2B5EF4-FFF2-40B4-BE49-F238E27FC236}">
                <a16:creationId xmlns:a16="http://schemas.microsoft.com/office/drawing/2014/main" id="{E88982FB-AA92-3DF5-2679-D9DFC22A7063}"/>
              </a:ext>
            </a:extLst>
          </p:cNvPr>
          <p:cNvSpPr txBox="1"/>
          <p:nvPr/>
        </p:nvSpPr>
        <p:spPr>
          <a:xfrm>
            <a:off x="3780846" y="1337518"/>
            <a:ext cx="4979504" cy="2590453"/>
          </a:xfrm>
          <a:prstGeom prst="rect">
            <a:avLst/>
          </a:prstGeom>
          <a:noFill/>
        </p:spPr>
        <p:txBody>
          <a:bodyPr wrap="square" numCol="1" spcCol="182880" rtlCol="0">
            <a:spAutoFit/>
          </a:bodyPr>
          <a:lstStyle/>
          <a:p>
            <a:pPr>
              <a:spcAft>
                <a:spcPts val="450"/>
              </a:spcAft>
              <a:buClr>
                <a:schemeClr val="tx2"/>
              </a:buClr>
            </a:pPr>
            <a:r>
              <a:rPr lang="en-US" sz="1100" dirty="0">
                <a:ea typeface="LF_Kai" charset="-122"/>
              </a:rPr>
              <a:t>Alfredo is Global Co-Head of J.P. Morgan’s Shareholder Engagement and M&amp;A Capital Markets (“</a:t>
            </a:r>
            <a:r>
              <a:rPr lang="en-US" sz="1100" dirty="0" err="1">
                <a:ea typeface="LF_Kai" charset="-122"/>
              </a:rPr>
              <a:t>SEAMAC</a:t>
            </a:r>
            <a:r>
              <a:rPr lang="en-US" sz="1100" dirty="0">
                <a:ea typeface="LF_Kai" charset="-122"/>
              </a:rPr>
              <a:t>”) team. Prior to joining J.P. Morgan, Alfredo was a Managing Director and Head of Greenhill’s Shareholder Advisory Group and a senior member of Morgan Stanley’s Shareholder Activism and Corporate Defense Team. During his tenure, Morgan Stanley became the leading shareholder advisory team on Wall Street.</a:t>
            </a:r>
            <a:endParaRPr lang="en-US" sz="1100" dirty="0">
              <a:latin typeface="Arial" panose="020B0604020202020204" pitchFamily="34" charset="0"/>
              <a:cs typeface="Arial" panose="020B0604020202020204" pitchFamily="34" charset="0"/>
            </a:endParaRPr>
          </a:p>
          <a:p>
            <a:pPr>
              <a:spcAft>
                <a:spcPts val="450"/>
              </a:spcAft>
              <a:buClr>
                <a:schemeClr val="tx2"/>
              </a:buClr>
            </a:pPr>
            <a:r>
              <a:rPr lang="en-US" sz="1100" dirty="0">
                <a:ea typeface="LF_Kai" charset="-122"/>
              </a:rPr>
              <a:t>Alfredo started his career in investment banking in Lazard’s Financial Institutions Group and Activism Defense Group in New York. He previously was an M&amp;A lawyer at Simpson </a:t>
            </a:r>
            <a:r>
              <a:rPr lang="en-US" sz="1100" dirty="0" err="1">
                <a:ea typeface="LF_Kai" charset="-122"/>
              </a:rPr>
              <a:t>Thacher</a:t>
            </a:r>
            <a:r>
              <a:rPr lang="en-US" sz="1100" dirty="0">
                <a:ea typeface="LF_Kai" charset="-122"/>
              </a:rPr>
              <a:t> &amp; Bartlett in New York, focusing both on private equity and strategic transactions. Alfredo regularly speaks at conferences and leading industry events on the topic of shareholder engagement, activism, </a:t>
            </a:r>
            <a:r>
              <a:rPr lang="en-US" sz="1100" dirty="0" err="1">
                <a:ea typeface="LF_Kai" charset="-122"/>
              </a:rPr>
              <a:t>ESG</a:t>
            </a:r>
            <a:r>
              <a:rPr lang="en-US" sz="1100" dirty="0">
                <a:ea typeface="LF_Kai" charset="-122"/>
              </a:rPr>
              <a:t> and corporate defense.</a:t>
            </a:r>
            <a:endParaRPr lang="en-US" sz="1100" dirty="0">
              <a:latin typeface="Arial" panose="020B0604020202020204" pitchFamily="34" charset="0"/>
              <a:cs typeface="Arial" panose="020B0604020202020204" pitchFamily="34" charset="0"/>
            </a:endParaRPr>
          </a:p>
          <a:p>
            <a:pPr>
              <a:spcAft>
                <a:spcPts val="450"/>
              </a:spcAft>
              <a:buClr>
                <a:schemeClr val="tx2"/>
              </a:buClr>
            </a:pPr>
            <a:r>
              <a:rPr lang="en-US" sz="1100" dirty="0">
                <a:ea typeface="LF_Kai" charset="-122"/>
              </a:rPr>
              <a:t>Alfredo graduated from Harvard Law School (LLM), the College of Europe in Bruges–Belgium (LLM) and from the University of Milan–Italy (JD).</a:t>
            </a:r>
          </a:p>
        </p:txBody>
      </p:sp>
      <p:sp>
        <p:nvSpPr>
          <p:cNvPr id="8" name="Text Placeholder 4" descr="" title="">
            <a:extLst>
              <a:ext uri="{FF2B5EF4-FFF2-40B4-BE49-F238E27FC236}">
                <a16:creationId xmlns:a16="http://schemas.microsoft.com/office/drawing/2014/main" id="{F986CC85-6672-65A7-AB73-0C8F1EABDEA6}"/>
              </a:ext>
            </a:extLst>
          </p:cNvPr>
          <p:cNvSpPr txBox="1">
            <a:spLocks/>
          </p:cNvSpPr>
          <p:nvPr/>
        </p:nvSpPr>
        <p:spPr>
          <a:xfrm>
            <a:off x="294198" y="2465488"/>
            <a:ext cx="2862791" cy="156908"/>
          </a:xfrm>
          <a:prstGeom prst="rect">
            <a:avLst/>
          </a:prstGeom>
        </p:spPr>
        <p:txBody>
          <a:bodyPr vert="horz" lIns="68580" tIns="34290" rIns="68580" bIns="34290" rtlCol="0">
            <a:noAutofit/>
          </a:bodyPr>
          <a:lstStyle>
            <a:lvl1pPr marL="0" indent="0" algn="l" defTabSz="685800" rtl="0" eaLnBrk="1" latinLnBrk="0" hangingPunct="1">
              <a:lnSpc>
                <a:spcPct val="100000"/>
              </a:lnSpc>
              <a:spcBef>
                <a:spcPts val="450"/>
              </a:spcBef>
              <a:spcAft>
                <a:spcPts val="450"/>
              </a:spcAft>
              <a:buClr>
                <a:schemeClr val="accent1"/>
              </a:buClr>
              <a:buSzPct val="100000"/>
              <a:buFontTx/>
              <a:buNone/>
              <a:defRPr sz="700" kern="700" spc="200" baseline="0">
                <a:solidFill>
                  <a:schemeClr val="accent2"/>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100000"/>
              </a:lnSpc>
              <a:spcBef>
                <a:spcPts val="450"/>
              </a:spcBef>
              <a:spcAft>
                <a:spcPts val="450"/>
              </a:spcAft>
              <a:buClr>
                <a:schemeClr val="accent1"/>
              </a:buClr>
              <a:buSzPct val="100000"/>
              <a:buFontTx/>
              <a:buNone/>
              <a:defRPr sz="1200" kern="1200">
                <a:solidFill>
                  <a:schemeClr val="accent2"/>
                </a:solidFill>
                <a:latin typeface="Arial" panose="020B0604020202020204" pitchFamily="34" charset="0"/>
                <a:ea typeface="+mn-ea"/>
                <a:cs typeface="Arial" panose="020B0604020202020204" pitchFamily="34" charset="0"/>
              </a:defRPr>
            </a:lvl2pPr>
            <a:lvl3pPr marL="685800" indent="0" algn="l" defTabSz="685800" rtl="0" eaLnBrk="1" latinLnBrk="0" hangingPunct="1">
              <a:lnSpc>
                <a:spcPct val="100000"/>
              </a:lnSpc>
              <a:spcBef>
                <a:spcPts val="450"/>
              </a:spcBef>
              <a:spcAft>
                <a:spcPts val="450"/>
              </a:spcAft>
              <a:buClr>
                <a:schemeClr val="accent1"/>
              </a:buClr>
              <a:buSzPct val="100000"/>
              <a:buFontTx/>
              <a:buNone/>
              <a:defRPr sz="1200" kern="1200">
                <a:solidFill>
                  <a:schemeClr val="accent2"/>
                </a:solidFill>
                <a:latin typeface="Arial" panose="020B0604020202020204" pitchFamily="34" charset="0"/>
                <a:ea typeface="+mn-ea"/>
                <a:cs typeface="Arial" panose="020B0604020202020204" pitchFamily="34" charset="0"/>
              </a:defRPr>
            </a:lvl3pPr>
            <a:lvl4pPr marL="1028700" indent="0" algn="l" defTabSz="685800" rtl="0" eaLnBrk="1" latinLnBrk="0" hangingPunct="1">
              <a:lnSpc>
                <a:spcPct val="100000"/>
              </a:lnSpc>
              <a:spcBef>
                <a:spcPts val="450"/>
              </a:spcBef>
              <a:spcAft>
                <a:spcPts val="450"/>
              </a:spcAft>
              <a:buClr>
                <a:schemeClr val="accent1"/>
              </a:buClr>
              <a:buSzPct val="100000"/>
              <a:buFontTx/>
              <a:buNone/>
              <a:defRPr sz="900" kern="1200">
                <a:solidFill>
                  <a:schemeClr val="accent2"/>
                </a:solidFill>
                <a:latin typeface="Arial" panose="020B0604020202020204" pitchFamily="34" charset="0"/>
                <a:ea typeface="+mn-ea"/>
                <a:cs typeface="Arial" panose="020B0604020202020204" pitchFamily="34" charset="0"/>
              </a:defRPr>
            </a:lvl4pPr>
            <a:lvl5pPr marL="1371600" indent="0" algn="l" defTabSz="685800" rtl="0" eaLnBrk="1" latinLnBrk="0" hangingPunct="1">
              <a:lnSpc>
                <a:spcPct val="100000"/>
              </a:lnSpc>
              <a:spcBef>
                <a:spcPts val="450"/>
              </a:spcBef>
              <a:spcAft>
                <a:spcPts val="450"/>
              </a:spcAft>
              <a:buClr>
                <a:schemeClr val="accent1"/>
              </a:buClr>
              <a:buSzPct val="100000"/>
              <a:buFontTx/>
              <a:buNone/>
              <a:defRPr sz="900" kern="1200">
                <a:solidFill>
                  <a:schemeClr val="accent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600" b="1" dirty="0">
                <a:solidFill>
                  <a:schemeClr val="tx2"/>
                </a:solidFill>
              </a:rPr>
              <a:t>SELECT EXPERIENCE</a:t>
            </a:r>
          </a:p>
        </p:txBody>
      </p:sp>
      <p:sp>
        <p:nvSpPr>
          <p:cNvPr id="6" name="TextBox 5" descr="" title="">
            <a:extLst>
              <a:ext uri="{FF2B5EF4-FFF2-40B4-BE49-F238E27FC236}">
                <a16:creationId xmlns:a16="http://schemas.microsoft.com/office/drawing/2014/main" id="{ADF27C07-B72E-5070-CCBB-EBDB9BAA7CC2}"/>
              </a:ext>
            </a:extLst>
          </p:cNvPr>
          <p:cNvSpPr txBox="1"/>
          <p:nvPr/>
        </p:nvSpPr>
        <p:spPr>
          <a:xfrm>
            <a:off x="285935" y="2643843"/>
            <a:ext cx="1602071" cy="4154984"/>
          </a:xfrm>
          <a:prstGeom prst="rect">
            <a:avLst/>
          </a:prstGeom>
          <a:noFill/>
        </p:spPr>
        <p:txBody>
          <a:bodyPr wrap="square" rIns="34290" rtlCol="0">
            <a:spAutoFit/>
          </a:bodyPr>
          <a:lstStyle/>
          <a:p>
            <a:pPr marL="73152" indent="-73152">
              <a:spcAft>
                <a:spcPts val="300"/>
              </a:spcAft>
              <a:buClr>
                <a:schemeClr val="tx2"/>
              </a:buClr>
              <a:buFont typeface="Wingdings" pitchFamily="2" charset="2"/>
              <a:buChar char="§"/>
            </a:pPr>
            <a:r>
              <a:rPr lang="en-US" sz="700" b="1" dirty="0"/>
              <a:t>Performance Food Group </a:t>
            </a:r>
            <a:r>
              <a:rPr lang="en-US" sz="700" dirty="0"/>
              <a:t>in its proxy contest defense against Sachem Head</a:t>
            </a:r>
          </a:p>
          <a:p>
            <a:pPr marL="73152" indent="-73152">
              <a:spcAft>
                <a:spcPts val="300"/>
              </a:spcAft>
              <a:buClr>
                <a:schemeClr val="tx2"/>
              </a:buClr>
              <a:buFont typeface="Wingdings" pitchFamily="2" charset="2"/>
              <a:buChar char="§"/>
            </a:pPr>
            <a:r>
              <a:rPr lang="en-US" sz="700" b="1" dirty="0"/>
              <a:t>BlackRock </a:t>
            </a:r>
            <a:r>
              <a:rPr lang="en-US" sz="700" dirty="0"/>
              <a:t>in its defense against Saba Capital Management</a:t>
            </a:r>
          </a:p>
          <a:p>
            <a:pPr marL="73152" indent="-73152">
              <a:spcAft>
                <a:spcPts val="300"/>
              </a:spcAft>
              <a:buClr>
                <a:schemeClr val="tx2"/>
              </a:buClr>
              <a:buFont typeface="Wingdings" pitchFamily="2" charset="2"/>
              <a:buChar char="§"/>
            </a:pPr>
            <a:r>
              <a:rPr lang="en-US" sz="700" b="1" dirty="0" err="1"/>
              <a:t>Rapid7</a:t>
            </a:r>
            <a:r>
              <a:rPr lang="en-US" sz="700" b="1" dirty="0"/>
              <a:t> </a:t>
            </a:r>
            <a:r>
              <a:rPr lang="en-US" sz="700" dirty="0"/>
              <a:t>in its defense against JANA Partners </a:t>
            </a:r>
          </a:p>
          <a:p>
            <a:pPr marL="73152" indent="-73152">
              <a:spcAft>
                <a:spcPts val="300"/>
              </a:spcAft>
              <a:buClr>
                <a:schemeClr val="tx2"/>
              </a:buClr>
              <a:buFont typeface="Wingdings" pitchFamily="2" charset="2"/>
              <a:buChar char="§"/>
            </a:pPr>
            <a:r>
              <a:rPr lang="en-US" sz="700" b="1" dirty="0" err="1"/>
              <a:t>Veradigm</a:t>
            </a:r>
            <a:r>
              <a:rPr lang="en-US" sz="700" b="1" dirty="0"/>
              <a:t> </a:t>
            </a:r>
            <a:r>
              <a:rPr lang="en-US" sz="700" dirty="0"/>
              <a:t>in its defense against Kent Lake</a:t>
            </a:r>
          </a:p>
          <a:p>
            <a:pPr marL="73152" indent="-73152">
              <a:spcAft>
                <a:spcPts val="300"/>
              </a:spcAft>
              <a:buClr>
                <a:schemeClr val="tx2"/>
              </a:buClr>
              <a:buFont typeface="Wingdings" pitchFamily="2" charset="2"/>
              <a:buChar char="§"/>
            </a:pPr>
            <a:r>
              <a:rPr lang="en-US" sz="700" b="1" dirty="0"/>
              <a:t>Healthcare Realty Trust </a:t>
            </a:r>
            <a:r>
              <a:rPr lang="en-US" sz="700" dirty="0"/>
              <a:t>in its defense against Starboard Value</a:t>
            </a:r>
          </a:p>
          <a:p>
            <a:pPr marL="73152" indent="-73152">
              <a:spcAft>
                <a:spcPts val="300"/>
              </a:spcAft>
              <a:buClr>
                <a:schemeClr val="tx2"/>
              </a:buClr>
              <a:buFont typeface="Wingdings" pitchFamily="2" charset="2"/>
              <a:buChar char="§"/>
            </a:pPr>
            <a:r>
              <a:rPr lang="en-US" sz="700" b="1" dirty="0"/>
              <a:t>Matthews International </a:t>
            </a:r>
            <a:r>
              <a:rPr lang="en-US" sz="700" dirty="0"/>
              <a:t>in its defense against </a:t>
            </a:r>
            <a:r>
              <a:rPr lang="en-US" sz="700" dirty="0" err="1"/>
              <a:t>Barington</a:t>
            </a:r>
            <a:endParaRPr lang="en-US" sz="700" b="1" dirty="0"/>
          </a:p>
          <a:p>
            <a:pPr marL="73152" indent="-73152">
              <a:spcAft>
                <a:spcPts val="300"/>
              </a:spcAft>
              <a:buClr>
                <a:schemeClr val="tx2"/>
              </a:buClr>
              <a:buFont typeface="Wingdings" pitchFamily="2" charset="2"/>
              <a:buChar char="§"/>
            </a:pPr>
            <a:r>
              <a:rPr lang="en-US" sz="700" b="1" dirty="0"/>
              <a:t>Cheesecake Factory</a:t>
            </a:r>
            <a:r>
              <a:rPr lang="en-US" sz="700" dirty="0"/>
              <a:t> in its defense against </a:t>
            </a:r>
            <a:r>
              <a:rPr lang="en-US" sz="700" dirty="0" err="1"/>
              <a:t>JCP</a:t>
            </a:r>
            <a:r>
              <a:rPr lang="en-US" sz="700" dirty="0"/>
              <a:t> Investment Mgmt.</a:t>
            </a:r>
          </a:p>
          <a:p>
            <a:pPr marL="73152" indent="-73152">
              <a:spcAft>
                <a:spcPts val="300"/>
              </a:spcAft>
              <a:buClr>
                <a:schemeClr val="tx2"/>
              </a:buClr>
              <a:buFont typeface="Wingdings" pitchFamily="2" charset="2"/>
              <a:buChar char="§"/>
            </a:pPr>
            <a:r>
              <a:rPr lang="en-US" sz="700" b="1" dirty="0" err="1"/>
              <a:t>MarineMax</a:t>
            </a:r>
            <a:r>
              <a:rPr lang="en-US" sz="700" dirty="0"/>
              <a:t> in its defense against Island Capital and Levin Capital</a:t>
            </a:r>
          </a:p>
          <a:p>
            <a:pPr marL="73152" indent="-73152">
              <a:spcAft>
                <a:spcPts val="300"/>
              </a:spcAft>
              <a:buClr>
                <a:schemeClr val="tx2"/>
              </a:buClr>
              <a:buFont typeface="Wingdings" pitchFamily="2" charset="2"/>
              <a:buChar char="§"/>
            </a:pPr>
            <a:r>
              <a:rPr lang="en-US" sz="700" b="1" dirty="0"/>
              <a:t>Encore Wire</a:t>
            </a:r>
            <a:r>
              <a:rPr lang="en-US" sz="700" dirty="0"/>
              <a:t> in its defense against Avenue Investment Mgmt.</a:t>
            </a:r>
          </a:p>
          <a:p>
            <a:pPr marL="73152" indent="-73152">
              <a:spcAft>
                <a:spcPts val="300"/>
              </a:spcAft>
              <a:buClr>
                <a:schemeClr val="tx2"/>
              </a:buClr>
              <a:buFont typeface="Wingdings" pitchFamily="2" charset="2"/>
              <a:buChar char="§"/>
            </a:pPr>
            <a:r>
              <a:rPr lang="en-US" sz="700" b="1" dirty="0"/>
              <a:t>BioMarin</a:t>
            </a:r>
            <a:r>
              <a:rPr lang="en-US" sz="700" dirty="0"/>
              <a:t> in its defense against Elliott</a:t>
            </a:r>
          </a:p>
          <a:p>
            <a:pPr marL="73152" indent="-73152">
              <a:spcAft>
                <a:spcPts val="300"/>
              </a:spcAft>
              <a:buClr>
                <a:schemeClr val="tx2"/>
              </a:buClr>
              <a:buFont typeface="Wingdings" pitchFamily="2" charset="2"/>
              <a:buChar char="§"/>
            </a:pPr>
            <a:r>
              <a:rPr lang="en-US" sz="700" b="1" dirty="0"/>
              <a:t>Omni</a:t>
            </a:r>
            <a:r>
              <a:rPr lang="en-US" sz="700" dirty="0"/>
              <a:t> in its defense against </a:t>
            </a:r>
            <a:r>
              <a:rPr lang="en-US" sz="700" dirty="0" err="1"/>
              <a:t>Ancora</a:t>
            </a:r>
            <a:endParaRPr lang="en-US" sz="700" dirty="0"/>
          </a:p>
          <a:p>
            <a:pPr marL="73152" indent="-73152">
              <a:spcAft>
                <a:spcPts val="300"/>
              </a:spcAft>
              <a:buClr>
                <a:schemeClr val="tx2"/>
              </a:buClr>
              <a:buFont typeface="Wingdings" pitchFamily="2" charset="2"/>
              <a:buChar char="§"/>
            </a:pPr>
            <a:r>
              <a:rPr lang="en-US" sz="700" b="1" dirty="0"/>
              <a:t>MRC Global</a:t>
            </a:r>
            <a:r>
              <a:rPr lang="en-US" sz="700" dirty="0"/>
              <a:t> in its defense against Engine Capital</a:t>
            </a:r>
          </a:p>
          <a:p>
            <a:pPr marL="73152" indent="-73152">
              <a:spcAft>
                <a:spcPts val="300"/>
              </a:spcAft>
              <a:buClr>
                <a:schemeClr val="tx2"/>
              </a:buClr>
              <a:buFont typeface="Wingdings" pitchFamily="2" charset="2"/>
              <a:buChar char="§"/>
            </a:pPr>
            <a:r>
              <a:rPr lang="en-US" sz="700" b="1" dirty="0" err="1"/>
              <a:t>ContextLogic</a:t>
            </a:r>
            <a:r>
              <a:rPr lang="en-US" sz="700" dirty="0"/>
              <a:t> in its defense against </a:t>
            </a:r>
            <a:r>
              <a:rPr lang="en-US" sz="700" dirty="0" err="1"/>
              <a:t>Cannell</a:t>
            </a:r>
            <a:r>
              <a:rPr lang="en-US" sz="700" dirty="0"/>
              <a:t> Capital</a:t>
            </a:r>
          </a:p>
          <a:p>
            <a:pPr marL="73152" indent="-73152">
              <a:spcAft>
                <a:spcPts val="300"/>
              </a:spcAft>
              <a:buClr>
                <a:schemeClr val="tx2"/>
              </a:buClr>
              <a:buFont typeface="Wingdings" pitchFamily="2" charset="2"/>
              <a:buChar char="§"/>
            </a:pPr>
            <a:r>
              <a:rPr lang="en-US" sz="700" b="1" dirty="0" err="1"/>
              <a:t>IHS</a:t>
            </a:r>
            <a:r>
              <a:rPr lang="en-US" sz="700" dirty="0"/>
              <a:t> in its defense against Blackwells, MTN and Wendel</a:t>
            </a:r>
          </a:p>
          <a:p>
            <a:pPr marL="73152" indent="-73152">
              <a:spcAft>
                <a:spcPts val="300"/>
              </a:spcAft>
              <a:buClr>
                <a:schemeClr val="tx2"/>
              </a:buClr>
              <a:buFont typeface="Wingdings" pitchFamily="2" charset="2"/>
              <a:buChar char="§"/>
            </a:pPr>
            <a:r>
              <a:rPr lang="en-US" sz="700" b="1" dirty="0"/>
              <a:t>Yelp</a:t>
            </a:r>
            <a:r>
              <a:rPr lang="en-US" sz="700" dirty="0"/>
              <a:t> in its defense against TCS</a:t>
            </a:r>
          </a:p>
          <a:p>
            <a:pPr marL="73152" indent="-73152">
              <a:spcAft>
                <a:spcPts val="300"/>
              </a:spcAft>
              <a:buClr>
                <a:schemeClr val="tx2"/>
              </a:buClr>
              <a:buFont typeface="Wingdings" pitchFamily="2" charset="2"/>
              <a:buChar char="§"/>
            </a:pPr>
            <a:endParaRPr lang="en-US" sz="700" dirty="0"/>
          </a:p>
          <a:p>
            <a:pPr marL="73152" indent="-73152">
              <a:spcAft>
                <a:spcPts val="300"/>
              </a:spcAft>
              <a:buClr>
                <a:schemeClr val="tx2"/>
              </a:buClr>
              <a:buFont typeface="Wingdings" pitchFamily="2" charset="2"/>
              <a:buChar char="§"/>
            </a:pPr>
            <a:endParaRPr lang="en-US" sz="700" dirty="0"/>
          </a:p>
        </p:txBody>
      </p:sp>
      <p:sp>
        <p:nvSpPr>
          <p:cNvPr id="9" name="TextBox 8" descr="" title="">
            <a:extLst>
              <a:ext uri="{FF2B5EF4-FFF2-40B4-BE49-F238E27FC236}">
                <a16:creationId xmlns:a16="http://schemas.microsoft.com/office/drawing/2014/main" id="{2E3CB298-1788-2086-1897-0A900B511359}"/>
              </a:ext>
            </a:extLst>
          </p:cNvPr>
          <p:cNvSpPr txBox="1"/>
          <p:nvPr/>
        </p:nvSpPr>
        <p:spPr>
          <a:xfrm>
            <a:off x="1784559" y="2643843"/>
            <a:ext cx="1773791" cy="4301177"/>
          </a:xfrm>
          <a:prstGeom prst="rect">
            <a:avLst/>
          </a:prstGeom>
          <a:noFill/>
        </p:spPr>
        <p:txBody>
          <a:bodyPr wrap="square" rIns="34290" rtlCol="0">
            <a:spAutoFit/>
          </a:bodyPr>
          <a:lstStyle/>
          <a:p>
            <a:pPr marL="73152" indent="-73152">
              <a:spcAft>
                <a:spcPts val="300"/>
              </a:spcAft>
              <a:buClr>
                <a:schemeClr val="tx2"/>
              </a:buClr>
              <a:buFont typeface="Wingdings" pitchFamily="2" charset="2"/>
              <a:buChar char="§"/>
            </a:pPr>
            <a:r>
              <a:rPr lang="en-US" sz="700" b="1" dirty="0" err="1"/>
              <a:t>Cano</a:t>
            </a:r>
            <a:r>
              <a:rPr lang="en-US" sz="700" b="1" dirty="0"/>
              <a:t> Health</a:t>
            </a:r>
            <a:r>
              <a:rPr lang="en-US" sz="700" dirty="0"/>
              <a:t> in its defense against Barry Sternlicht, Third Point</a:t>
            </a:r>
          </a:p>
          <a:p>
            <a:pPr marL="73152" indent="-73152">
              <a:spcAft>
                <a:spcPts val="300"/>
              </a:spcAft>
              <a:buClr>
                <a:schemeClr val="tx2"/>
              </a:buClr>
              <a:buFont typeface="Wingdings" pitchFamily="2" charset="2"/>
              <a:buChar char="§"/>
            </a:pPr>
            <a:r>
              <a:rPr lang="en-US" sz="700" b="1" dirty="0"/>
              <a:t>LL Flooring </a:t>
            </a:r>
            <a:r>
              <a:rPr lang="en-US" sz="700" dirty="0"/>
              <a:t>in its defense against Live Ventures / </a:t>
            </a:r>
            <a:r>
              <a:rPr lang="en-US" sz="700" dirty="0" err="1"/>
              <a:t>F9</a:t>
            </a:r>
            <a:endParaRPr lang="en-US" sz="700" dirty="0"/>
          </a:p>
          <a:p>
            <a:pPr marL="73152" indent="-73152">
              <a:spcAft>
                <a:spcPts val="300"/>
              </a:spcAft>
              <a:buClr>
                <a:schemeClr val="tx2"/>
              </a:buClr>
              <a:buFont typeface="Wingdings" pitchFamily="2" charset="2"/>
              <a:buChar char="§"/>
            </a:pPr>
            <a:r>
              <a:rPr lang="en-US" sz="700" b="1" dirty="0"/>
              <a:t>HF Foods Group </a:t>
            </a:r>
            <a:r>
              <a:rPr lang="en-US" sz="700" dirty="0"/>
              <a:t>in its defense against Irrevocable Trust</a:t>
            </a:r>
          </a:p>
          <a:p>
            <a:pPr marL="73152" indent="-73152">
              <a:spcAft>
                <a:spcPts val="300"/>
              </a:spcAft>
              <a:buClr>
                <a:schemeClr val="tx2"/>
              </a:buClr>
              <a:buFont typeface="Wingdings" pitchFamily="2" charset="2"/>
              <a:buChar char="§"/>
            </a:pPr>
            <a:r>
              <a:rPr lang="en-US" sz="700" b="1" dirty="0"/>
              <a:t>Japan Investment Corp </a:t>
            </a:r>
            <a:r>
              <a:rPr lang="en-US" sz="700" dirty="0"/>
              <a:t>in its engagement with </a:t>
            </a:r>
            <a:r>
              <a:rPr lang="en-US" sz="700" dirty="0" err="1"/>
              <a:t>JSR</a:t>
            </a:r>
            <a:r>
              <a:rPr lang="en-US" sz="700" dirty="0"/>
              <a:t> / </a:t>
            </a:r>
            <a:r>
              <a:rPr lang="en-US" sz="700" dirty="0" err="1"/>
              <a:t>ValueAct</a:t>
            </a:r>
            <a:endParaRPr lang="en-US" sz="700" dirty="0"/>
          </a:p>
          <a:p>
            <a:pPr marL="73152" indent="-73152">
              <a:spcAft>
                <a:spcPts val="300"/>
              </a:spcAft>
              <a:buClr>
                <a:schemeClr val="tx2"/>
              </a:buClr>
              <a:buFont typeface="Wingdings" pitchFamily="2" charset="2"/>
              <a:buChar char="§"/>
            </a:pPr>
            <a:r>
              <a:rPr lang="en-US" sz="700" b="1" dirty="0" err="1"/>
              <a:t>Semtech</a:t>
            </a:r>
            <a:r>
              <a:rPr lang="en-US" sz="700" b="1" dirty="0"/>
              <a:t> </a:t>
            </a:r>
            <a:r>
              <a:rPr lang="en-US" sz="700" dirty="0"/>
              <a:t>in its defense against Lion Point</a:t>
            </a:r>
            <a:endParaRPr lang="en-US" sz="700" b="1" dirty="0"/>
          </a:p>
          <a:p>
            <a:pPr marL="73152" indent="-73152">
              <a:spcAft>
                <a:spcPts val="300"/>
              </a:spcAft>
              <a:buClr>
                <a:schemeClr val="tx2"/>
              </a:buClr>
              <a:buFont typeface="Wingdings" pitchFamily="2" charset="2"/>
              <a:buChar char="§"/>
            </a:pPr>
            <a:r>
              <a:rPr lang="en-US" sz="700" b="1" dirty="0"/>
              <a:t>Bath &amp; Body Works </a:t>
            </a:r>
            <a:r>
              <a:rPr lang="en-US" sz="700" dirty="0"/>
              <a:t>in its defense against Third Point</a:t>
            </a:r>
          </a:p>
          <a:p>
            <a:pPr marL="73152" indent="-73152">
              <a:spcAft>
                <a:spcPts val="300"/>
              </a:spcAft>
              <a:buClr>
                <a:schemeClr val="tx2"/>
              </a:buClr>
              <a:buFont typeface="Wingdings" pitchFamily="2" charset="2"/>
              <a:buChar char="§"/>
            </a:pPr>
            <a:r>
              <a:rPr lang="en-US" sz="700" b="1" dirty="0"/>
              <a:t>IAA </a:t>
            </a:r>
            <a:r>
              <a:rPr lang="en-US" sz="700" dirty="0"/>
              <a:t>in its defense against </a:t>
            </a:r>
            <a:r>
              <a:rPr lang="en-US" sz="700" dirty="0" err="1"/>
              <a:t>Ancora</a:t>
            </a:r>
            <a:endParaRPr lang="en-US" sz="700" b="1" dirty="0"/>
          </a:p>
          <a:p>
            <a:pPr marL="73152" indent="-73152">
              <a:spcAft>
                <a:spcPts val="300"/>
              </a:spcAft>
              <a:buClr>
                <a:schemeClr val="tx2"/>
              </a:buClr>
              <a:buFont typeface="Wingdings" pitchFamily="2" charset="2"/>
              <a:buChar char="§"/>
            </a:pPr>
            <a:r>
              <a:rPr lang="en-US" sz="700" b="1" dirty="0"/>
              <a:t>Pitney Bowes </a:t>
            </a:r>
            <a:r>
              <a:rPr lang="en-US" sz="700" dirty="0"/>
              <a:t>in its defense against Hestia Capital</a:t>
            </a:r>
          </a:p>
          <a:p>
            <a:pPr marL="73152" indent="-73152">
              <a:spcAft>
                <a:spcPts val="300"/>
              </a:spcAft>
              <a:buClr>
                <a:schemeClr val="tx2"/>
              </a:buClr>
              <a:buFont typeface="Wingdings" pitchFamily="2" charset="2"/>
              <a:buChar char="§"/>
            </a:pPr>
            <a:r>
              <a:rPr lang="en-US" sz="700" b="1" dirty="0" err="1"/>
              <a:t>Wix</a:t>
            </a:r>
            <a:r>
              <a:rPr lang="en-US" sz="700" b="1" dirty="0"/>
              <a:t> </a:t>
            </a:r>
            <a:r>
              <a:rPr lang="en-US" sz="700" dirty="0"/>
              <a:t>in its defense against Starboard Value</a:t>
            </a:r>
          </a:p>
          <a:p>
            <a:pPr marL="73152" indent="-73152">
              <a:spcAft>
                <a:spcPts val="300"/>
              </a:spcAft>
              <a:buClr>
                <a:schemeClr val="tx2"/>
              </a:buClr>
              <a:buFont typeface="Wingdings" pitchFamily="2" charset="2"/>
              <a:buChar char="§"/>
            </a:pPr>
            <a:r>
              <a:rPr lang="en-US" sz="700" b="1" dirty="0"/>
              <a:t>Radius Health </a:t>
            </a:r>
            <a:r>
              <a:rPr lang="en-US" sz="700" dirty="0"/>
              <a:t>in its defense against Velan Capital / Repertoire</a:t>
            </a:r>
          </a:p>
          <a:p>
            <a:pPr marL="73152" indent="-73152">
              <a:spcAft>
                <a:spcPts val="300"/>
              </a:spcAft>
              <a:buClr>
                <a:schemeClr val="tx2"/>
              </a:buClr>
              <a:buFont typeface="Wingdings" pitchFamily="2" charset="2"/>
              <a:buChar char="§"/>
            </a:pPr>
            <a:r>
              <a:rPr lang="en-US" sz="700" b="1" dirty="0"/>
              <a:t>Twitter </a:t>
            </a:r>
            <a:r>
              <a:rPr lang="en-US" sz="700" dirty="0"/>
              <a:t>in its defense against Elon Musk</a:t>
            </a:r>
          </a:p>
          <a:p>
            <a:pPr marL="73152" indent="-73152">
              <a:spcAft>
                <a:spcPts val="300"/>
              </a:spcAft>
              <a:buClr>
                <a:schemeClr val="tx2"/>
              </a:buClr>
              <a:buFont typeface="Wingdings" pitchFamily="2" charset="2"/>
              <a:buChar char="§"/>
            </a:pPr>
            <a:r>
              <a:rPr lang="en-US" sz="700" b="1" dirty="0"/>
              <a:t>Hasbro </a:t>
            </a:r>
            <a:r>
              <a:rPr lang="en-US" sz="700" dirty="0"/>
              <a:t>in its defense against Alta Fox</a:t>
            </a:r>
          </a:p>
          <a:p>
            <a:pPr marL="73152" indent="-73152">
              <a:spcAft>
                <a:spcPts val="300"/>
              </a:spcAft>
              <a:buClr>
                <a:schemeClr val="tx2"/>
              </a:buClr>
              <a:buFont typeface="Wingdings" pitchFamily="2" charset="2"/>
              <a:buChar char="§"/>
            </a:pPr>
            <a:r>
              <a:rPr lang="en-US" sz="700" b="1" dirty="0"/>
              <a:t>Lee Enterprises </a:t>
            </a:r>
            <a:r>
              <a:rPr lang="en-US" sz="700" dirty="0"/>
              <a:t>in its defense against Alden Global Capital</a:t>
            </a:r>
          </a:p>
          <a:p>
            <a:pPr marL="73152" indent="-73152">
              <a:spcAft>
                <a:spcPts val="300"/>
              </a:spcAft>
              <a:buClr>
                <a:schemeClr val="tx2"/>
              </a:buClr>
              <a:buFont typeface="Wingdings" pitchFamily="2" charset="2"/>
              <a:buChar char="§"/>
            </a:pPr>
            <a:r>
              <a:rPr lang="en-US" sz="700" b="1" dirty="0"/>
              <a:t>U.S. Foods </a:t>
            </a:r>
            <a:r>
              <a:rPr lang="en-US" sz="700" dirty="0"/>
              <a:t>in its defense against Sachem Head</a:t>
            </a:r>
          </a:p>
          <a:p>
            <a:pPr marL="73152" indent="-73152">
              <a:spcAft>
                <a:spcPts val="300"/>
              </a:spcAft>
              <a:buClr>
                <a:schemeClr val="tx2"/>
              </a:buClr>
              <a:buFont typeface="Wingdings" pitchFamily="2" charset="2"/>
              <a:buChar char="§"/>
            </a:pPr>
            <a:r>
              <a:rPr lang="en-US" sz="700" b="1" dirty="0"/>
              <a:t>Healthcare Trust of America </a:t>
            </a:r>
            <a:r>
              <a:rPr lang="en-US" sz="700" dirty="0"/>
              <a:t>in its defense against Elliott</a:t>
            </a:r>
          </a:p>
          <a:p>
            <a:pPr marL="73152" indent="-73152">
              <a:spcAft>
                <a:spcPts val="300"/>
              </a:spcAft>
              <a:buClr>
                <a:schemeClr val="tx2"/>
              </a:buClr>
              <a:buFont typeface="Wingdings" pitchFamily="2" charset="2"/>
              <a:buChar char="§"/>
            </a:pPr>
            <a:r>
              <a:rPr lang="en-US" sz="700" b="1" dirty="0"/>
              <a:t>IFF </a:t>
            </a:r>
            <a:r>
              <a:rPr lang="en-US" sz="700" dirty="0"/>
              <a:t>in its defense against Sachem Head</a:t>
            </a:r>
          </a:p>
          <a:p>
            <a:pPr marL="73152" indent="-73152">
              <a:spcAft>
                <a:spcPts val="300"/>
              </a:spcAft>
              <a:buClr>
                <a:schemeClr val="tx2"/>
              </a:buClr>
              <a:buFont typeface="Wingdings" pitchFamily="2" charset="2"/>
              <a:buChar char="§"/>
            </a:pPr>
            <a:endParaRPr lang="en-US" sz="700" dirty="0"/>
          </a:p>
          <a:p>
            <a:pPr marL="73152" indent="-73152">
              <a:spcAft>
                <a:spcPts val="300"/>
              </a:spcAft>
              <a:buClr>
                <a:schemeClr val="tx2"/>
              </a:buClr>
              <a:buFont typeface="Wingdings" pitchFamily="2" charset="2"/>
              <a:buChar char="§"/>
            </a:pPr>
            <a:endParaRPr lang="en-US" sz="700" dirty="0"/>
          </a:p>
        </p:txBody>
      </p:sp>
      <p:pic>
        <p:nvPicPr>
          <p:cNvPr id="2" name="Picture 1" descr="" title="">
            <a:extLst>
              <a:ext uri="{FF2B5EF4-FFF2-40B4-BE49-F238E27FC236}">
                <a16:creationId xmlns:a16="http://schemas.microsoft.com/office/drawing/2014/main" id="{88B098CD-BF66-6DFC-5988-DFE0697DA7E1}"/>
              </a:ext>
            </a:extLst>
          </p:cNvPr>
          <p:cNvPicPr>
            <a:picLocks noChangeAspect="1"/>
          </p:cNvPicPr>
          <p:nvPr/>
        </p:nvPicPr>
        <p:blipFill>
          <a:blip r:embed="rId3"/>
          <a:stretch>
            <a:fillRect/>
          </a:stretch>
        </p:blipFill>
        <p:spPr>
          <a:xfrm>
            <a:off x="299151" y="1156063"/>
            <a:ext cx="1158667" cy="1179576"/>
          </a:xfrm>
          <a:prstGeom prst="rect">
            <a:avLst/>
          </a:prstGeom>
        </p:spPr>
      </p:pic>
    </p:spTree>
    <p:extLst>
      <p:ext uri="{BB962C8B-B14F-4D97-AF65-F5344CB8AC3E}">
        <p14:creationId xmlns:p14="http://schemas.microsoft.com/office/powerpoint/2010/main" val="1799162830"/>
      </p:ext>
    </p:extLst>
  </p:cSld>
  <p:clrMapOvr>
    <a:masterClrMapping/>
  </p:clrMapOvr>
</p:sld>
</file>

<file path=ppt/slides/slide2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4" name="Rectangle 33" descr="" title="">
            <a:extLst>
              <a:ext uri="{FF2B5EF4-FFF2-40B4-BE49-F238E27FC236}">
                <a16:creationId xmlns:a16="http://schemas.microsoft.com/office/drawing/2014/main" id="{D0DBEA2B-855A-7354-4788-526B0CAA513B}"/>
              </a:ext>
            </a:extLst>
          </p:cNvPr>
          <p:cNvSpPr/>
          <p:nvPr/>
        </p:nvSpPr>
        <p:spPr>
          <a:xfrm>
            <a:off x="220844" y="1312689"/>
            <a:ext cx="3327425" cy="5199129"/>
          </a:xfrm>
          <a:prstGeom prst="rect">
            <a:avLst/>
          </a:prstGeom>
          <a:gradFill flip="none" rotWithShape="1">
            <a:gsLst>
              <a:gs pos="0">
                <a:schemeClr val="bg1">
                  <a:alpha val="0"/>
                </a:schemeClr>
              </a:gs>
              <a:gs pos="99000">
                <a:schemeClr val="bg1"/>
              </a:gs>
            </a:gsLst>
            <a:lin ang="1644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Slide Number Placeholder 2" descr="" title="">
            <a:extLst>
              <a:ext uri="{FF2B5EF4-FFF2-40B4-BE49-F238E27FC236}">
                <a16:creationId xmlns:a16="http://schemas.microsoft.com/office/drawing/2014/main" id="{278EAC1C-4350-CA45-87A4-A5FF4E8D11DF}"/>
              </a:ext>
            </a:extLst>
          </p:cNvPr>
          <p:cNvSpPr>
            <a:spLocks noGrp="1"/>
          </p:cNvSpPr>
          <p:nvPr>
            <p:ph type="sldNum" sz="quarter" idx="4"/>
          </p:nvPr>
        </p:nvSpPr>
        <p:spPr/>
        <p:txBody>
          <a:bodyPr/>
          <a:lstStyle/>
          <a:p>
            <a:fld id="{4895E9B9-AD0E-40DF-8802-32BF4D2C5A5C}" type="slidenum">
              <a:rPr lang="en-US" smtClean="0"/>
              <a:pPr/>
              <a:t>26</a:t>
            </a:fld>
            <a:endParaRPr lang="en-US" dirty="0"/>
          </a:p>
        </p:txBody>
      </p:sp>
      <p:sp>
        <p:nvSpPr>
          <p:cNvPr id="5" name="Text Placeholder 4" descr="" title="">
            <a:extLst>
              <a:ext uri="{FF2B5EF4-FFF2-40B4-BE49-F238E27FC236}">
                <a16:creationId xmlns:a16="http://schemas.microsoft.com/office/drawing/2014/main" id="{8A2CF7E0-C831-4940-9B66-7A18AF32E1FE}"/>
              </a:ext>
            </a:extLst>
          </p:cNvPr>
          <p:cNvSpPr>
            <a:spLocks noGrp="1"/>
          </p:cNvSpPr>
          <p:nvPr>
            <p:ph type="body" sz="quarter" idx="14"/>
          </p:nvPr>
        </p:nvSpPr>
        <p:spPr/>
        <p:txBody>
          <a:bodyPr/>
          <a:lstStyle/>
          <a:p>
            <a:pPr>
              <a:defRPr/>
            </a:pPr>
            <a:r>
              <a:rPr lang="en-US" dirty="0"/>
              <a:t>PRESENTERS</a:t>
            </a:r>
            <a:endParaRPr lang="en-US" sz="1100" kern="700" spc="200" dirty="0">
              <a:solidFill>
                <a:schemeClr val="accent2"/>
              </a:solidFill>
            </a:endParaRPr>
          </a:p>
        </p:txBody>
      </p:sp>
      <p:sp>
        <p:nvSpPr>
          <p:cNvPr id="18" name="Title 17" descr="" title="">
            <a:extLst>
              <a:ext uri="{FF2B5EF4-FFF2-40B4-BE49-F238E27FC236}">
                <a16:creationId xmlns:a16="http://schemas.microsoft.com/office/drawing/2014/main" id="{A39A6AF9-28DA-4D11-21B2-FC0DD2101C73}"/>
              </a:ext>
            </a:extLst>
          </p:cNvPr>
          <p:cNvSpPr>
            <a:spLocks noGrp="1"/>
          </p:cNvSpPr>
          <p:nvPr>
            <p:ph type="title"/>
          </p:nvPr>
        </p:nvSpPr>
        <p:spPr/>
        <p:txBody>
          <a:bodyPr>
            <a:normAutofit/>
          </a:bodyPr>
          <a:lstStyle/>
          <a:p>
            <a:r>
              <a:rPr lang="en-US" b="1" dirty="0"/>
              <a:t>Reuben Zaramian  </a:t>
            </a:r>
            <a:r>
              <a:rPr lang="en-US" sz="1300" dirty="0"/>
              <a:t>Partner, Shareholder Activism &amp; Corporate Defense Practice</a:t>
            </a:r>
          </a:p>
        </p:txBody>
      </p:sp>
      <p:graphicFrame>
        <p:nvGraphicFramePr>
          <p:cNvPr id="36" name="Table 35" descr="" title="">
            <a:extLst>
              <a:ext uri="{FF2B5EF4-FFF2-40B4-BE49-F238E27FC236}">
                <a16:creationId xmlns:a16="http://schemas.microsoft.com/office/drawing/2014/main" id="{12D0308E-CACE-84FD-50F9-75CD237133E5}"/>
              </a:ext>
            </a:extLst>
          </p:cNvPr>
          <p:cNvGraphicFramePr>
            <a:graphicFrameLocks noGrp="1"/>
          </p:cNvGraphicFramePr>
          <p:nvPr/>
        </p:nvGraphicFramePr>
        <p:xfrm>
          <a:off x="1495984" y="1488007"/>
          <a:ext cx="1903280" cy="803348"/>
        </p:xfrm>
        <a:graphic>
          <a:graphicData uri="http://schemas.openxmlformats.org/drawingml/2006/table">
            <a:tbl>
              <a:tblPr firstRow="1" firstCol="1" bandRow="1"/>
              <a:tblGrid>
                <a:gridCol w="1903280">
                  <a:extLst>
                    <a:ext uri="{9D8B030D-6E8A-4147-A177-3AD203B41FA5}">
                      <a16:colId xmlns:a16="http://schemas.microsoft.com/office/drawing/2014/main" val="1560436079"/>
                    </a:ext>
                  </a:extLst>
                </a:gridCol>
              </a:tblGrid>
              <a:tr h="1920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PARTNER   New York</a:t>
                      </a: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0996202"/>
                  </a:ext>
                </a:extLst>
              </a:tr>
              <a:tr h="2107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000000"/>
                          </a:solidFill>
                        </a:rPr>
                        <a:t>+1 </a:t>
                      </a:r>
                      <a:r>
                        <a:rPr lang="en-US" sz="8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212 839 5921 (o)</a:t>
                      </a: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3032577"/>
                  </a:ext>
                </a:extLst>
              </a:tr>
              <a:tr h="196913">
                <a:tc>
                  <a:txBody>
                    <a:bodyPr/>
                    <a:lstStyle/>
                    <a:p>
                      <a:pPr marL="0" lvl="0" indent="0">
                        <a:buNone/>
                      </a:pPr>
                      <a:r>
                        <a:rPr lang="en-US" sz="800" dirty="0">
                          <a:solidFill>
                            <a:srgbClr val="000000"/>
                          </a:solidFill>
                        </a:rPr>
                        <a:t>+1 </a:t>
                      </a:r>
                      <a:r>
                        <a:rPr lang="en-US" sz="8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917 797 4278 (c)</a:t>
                      </a:r>
                      <a:endParaRPr lang="en-US" sz="800" dirty="0">
                        <a:solidFill>
                          <a:srgbClr val="000000"/>
                        </a:solidFill>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11951793"/>
                  </a:ext>
                </a:extLst>
              </a:tr>
              <a:tr h="2037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rzaramian@sidley.com</a:t>
                      </a: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4592825"/>
                  </a:ext>
                </a:extLst>
              </a:tr>
            </a:tbl>
          </a:graphicData>
        </a:graphic>
      </p:graphicFrame>
      <p:sp>
        <p:nvSpPr>
          <p:cNvPr id="41" name="TextBox 40" descr="" title="">
            <a:extLst>
              <a:ext uri="{FF2B5EF4-FFF2-40B4-BE49-F238E27FC236}">
                <a16:creationId xmlns:a16="http://schemas.microsoft.com/office/drawing/2014/main" id="{E88982FB-AA92-3DF5-2679-D9DFC22A7063}"/>
              </a:ext>
            </a:extLst>
          </p:cNvPr>
          <p:cNvSpPr txBox="1"/>
          <p:nvPr/>
        </p:nvSpPr>
        <p:spPr>
          <a:xfrm>
            <a:off x="3780846" y="1337518"/>
            <a:ext cx="4979504" cy="3670236"/>
          </a:xfrm>
          <a:prstGeom prst="rect">
            <a:avLst/>
          </a:prstGeom>
          <a:noFill/>
        </p:spPr>
        <p:txBody>
          <a:bodyPr wrap="square" numCol="1" spcCol="182880" rtlCol="0">
            <a:spAutoFit/>
          </a:bodyPr>
          <a:lstStyle/>
          <a:p>
            <a:pPr>
              <a:spcAft>
                <a:spcPts val="450"/>
              </a:spcAft>
              <a:buClr>
                <a:schemeClr val="tx2"/>
              </a:buClr>
            </a:pPr>
            <a:r>
              <a:rPr lang="en-US" sz="1100" dirty="0">
                <a:latin typeface="Arial" panose="020B0604020202020204" pitchFamily="34" charset="0"/>
                <a:cs typeface="Arial" panose="020B0604020202020204" pitchFamily="34" charset="0"/>
              </a:rPr>
              <a:t>Reuben Zaramian counsels public company boards and management teams through high stakes investor engagement and activism defense matters. Over the past decade, he has represented clients in hundreds of mandates, including many of the most notable late-stage proxy fights and settlements.</a:t>
            </a:r>
          </a:p>
          <a:p>
            <a:pPr>
              <a:spcAft>
                <a:spcPts val="450"/>
              </a:spcAft>
              <a:buClr>
                <a:schemeClr val="tx2"/>
              </a:buClr>
            </a:pPr>
            <a:r>
              <a:rPr lang="en-US" sz="1100" dirty="0">
                <a:latin typeface="Arial" panose="020B0604020202020204" pitchFamily="34" charset="0"/>
                <a:cs typeface="Arial" panose="020B0604020202020204" pitchFamily="34" charset="0"/>
              </a:rPr>
              <a:t>Reuben advises on all aspects of shareholder activism, drawing on his extensive experience with governance strategy and corporate preparedness, special situations, risk management, fiduciary duties and environmental, social and governance (ESG) issues. He also advises on Section 13 and 16 issues.</a:t>
            </a:r>
          </a:p>
          <a:p>
            <a:pPr>
              <a:spcAft>
                <a:spcPts val="450"/>
              </a:spcAft>
              <a:buClr>
                <a:schemeClr val="tx2"/>
              </a:buClr>
            </a:pPr>
            <a:r>
              <a:rPr lang="en-US" sz="1100" dirty="0">
                <a:latin typeface="Arial" panose="020B0604020202020204" pitchFamily="34" charset="0"/>
                <a:cs typeface="Arial" panose="020B0604020202020204" pitchFamily="34" charset="0"/>
              </a:rPr>
              <a:t>Since joining Sidley’s Activism &amp; Corporate Defense Practice in 2018, the group has risen to the top of every shareholder activism defense league table and is ranked in Band 1 for “Takeover Defense” by Chambers USA. Reuben was named to the Legal 500 as a key lawyer for M&amp;A/Corporate and Commercial Shareholder Activism: Advice to Boards (2025) and recognized by Best Lawyers: Ones to Watch for Corporate Governance (2026). </a:t>
            </a:r>
          </a:p>
          <a:p>
            <a:pPr>
              <a:spcAft>
                <a:spcPts val="450"/>
              </a:spcAft>
              <a:buClr>
                <a:schemeClr val="tx2"/>
              </a:buClr>
            </a:pPr>
            <a:r>
              <a:rPr lang="en-US" sz="1100" dirty="0">
                <a:latin typeface="Arial" panose="020B0604020202020204" pitchFamily="34" charset="0"/>
                <a:cs typeface="Arial" panose="020B0604020202020204" pitchFamily="34" charset="0"/>
              </a:rPr>
              <a:t>Earlier in his career, Reuben represented many of the leading hedge funds at a New York law firm with a prominent shareholder activism practice—he now leverages that experience for company-side clients. He speaks and publishes frequently on matters related to shareholder activism and corporate governance.</a:t>
            </a:r>
          </a:p>
        </p:txBody>
      </p:sp>
      <p:sp>
        <p:nvSpPr>
          <p:cNvPr id="8" name="Text Placeholder 4" descr="" title="">
            <a:extLst>
              <a:ext uri="{FF2B5EF4-FFF2-40B4-BE49-F238E27FC236}">
                <a16:creationId xmlns:a16="http://schemas.microsoft.com/office/drawing/2014/main" id="{F986CC85-6672-65A7-AB73-0C8F1EABDEA6}"/>
              </a:ext>
            </a:extLst>
          </p:cNvPr>
          <p:cNvSpPr txBox="1">
            <a:spLocks/>
          </p:cNvSpPr>
          <p:nvPr/>
        </p:nvSpPr>
        <p:spPr>
          <a:xfrm>
            <a:off x="294198" y="2465488"/>
            <a:ext cx="2862791" cy="156908"/>
          </a:xfrm>
          <a:prstGeom prst="rect">
            <a:avLst/>
          </a:prstGeom>
        </p:spPr>
        <p:txBody>
          <a:bodyPr vert="horz" lIns="68580" tIns="34290" rIns="68580" bIns="34290" rtlCol="0">
            <a:noAutofit/>
          </a:bodyPr>
          <a:lstStyle>
            <a:lvl1pPr marL="0" indent="0" algn="l" defTabSz="685800" rtl="0" eaLnBrk="1" latinLnBrk="0" hangingPunct="1">
              <a:lnSpc>
                <a:spcPct val="100000"/>
              </a:lnSpc>
              <a:spcBef>
                <a:spcPts val="450"/>
              </a:spcBef>
              <a:spcAft>
                <a:spcPts val="450"/>
              </a:spcAft>
              <a:buClr>
                <a:schemeClr val="accent1"/>
              </a:buClr>
              <a:buSzPct val="100000"/>
              <a:buFontTx/>
              <a:buNone/>
              <a:defRPr sz="700" kern="700" spc="200" baseline="0">
                <a:solidFill>
                  <a:schemeClr val="accent2"/>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100000"/>
              </a:lnSpc>
              <a:spcBef>
                <a:spcPts val="450"/>
              </a:spcBef>
              <a:spcAft>
                <a:spcPts val="450"/>
              </a:spcAft>
              <a:buClr>
                <a:schemeClr val="accent1"/>
              </a:buClr>
              <a:buSzPct val="100000"/>
              <a:buFontTx/>
              <a:buNone/>
              <a:defRPr sz="1200" kern="1200">
                <a:solidFill>
                  <a:schemeClr val="accent2"/>
                </a:solidFill>
                <a:latin typeface="Arial" panose="020B0604020202020204" pitchFamily="34" charset="0"/>
                <a:ea typeface="+mn-ea"/>
                <a:cs typeface="Arial" panose="020B0604020202020204" pitchFamily="34" charset="0"/>
              </a:defRPr>
            </a:lvl2pPr>
            <a:lvl3pPr marL="685800" indent="0" algn="l" defTabSz="685800" rtl="0" eaLnBrk="1" latinLnBrk="0" hangingPunct="1">
              <a:lnSpc>
                <a:spcPct val="100000"/>
              </a:lnSpc>
              <a:spcBef>
                <a:spcPts val="450"/>
              </a:spcBef>
              <a:spcAft>
                <a:spcPts val="450"/>
              </a:spcAft>
              <a:buClr>
                <a:schemeClr val="accent1"/>
              </a:buClr>
              <a:buSzPct val="100000"/>
              <a:buFontTx/>
              <a:buNone/>
              <a:defRPr sz="1200" kern="1200">
                <a:solidFill>
                  <a:schemeClr val="accent2"/>
                </a:solidFill>
                <a:latin typeface="Arial" panose="020B0604020202020204" pitchFamily="34" charset="0"/>
                <a:ea typeface="+mn-ea"/>
                <a:cs typeface="Arial" panose="020B0604020202020204" pitchFamily="34" charset="0"/>
              </a:defRPr>
            </a:lvl3pPr>
            <a:lvl4pPr marL="1028700" indent="0" algn="l" defTabSz="685800" rtl="0" eaLnBrk="1" latinLnBrk="0" hangingPunct="1">
              <a:lnSpc>
                <a:spcPct val="100000"/>
              </a:lnSpc>
              <a:spcBef>
                <a:spcPts val="450"/>
              </a:spcBef>
              <a:spcAft>
                <a:spcPts val="450"/>
              </a:spcAft>
              <a:buClr>
                <a:schemeClr val="accent1"/>
              </a:buClr>
              <a:buSzPct val="100000"/>
              <a:buFontTx/>
              <a:buNone/>
              <a:defRPr sz="900" kern="1200">
                <a:solidFill>
                  <a:schemeClr val="accent2"/>
                </a:solidFill>
                <a:latin typeface="Arial" panose="020B0604020202020204" pitchFamily="34" charset="0"/>
                <a:ea typeface="+mn-ea"/>
                <a:cs typeface="Arial" panose="020B0604020202020204" pitchFamily="34" charset="0"/>
              </a:defRPr>
            </a:lvl4pPr>
            <a:lvl5pPr marL="1371600" indent="0" algn="l" defTabSz="685800" rtl="0" eaLnBrk="1" latinLnBrk="0" hangingPunct="1">
              <a:lnSpc>
                <a:spcPct val="100000"/>
              </a:lnSpc>
              <a:spcBef>
                <a:spcPts val="450"/>
              </a:spcBef>
              <a:spcAft>
                <a:spcPts val="450"/>
              </a:spcAft>
              <a:buClr>
                <a:schemeClr val="accent1"/>
              </a:buClr>
              <a:buSzPct val="100000"/>
              <a:buFontTx/>
              <a:buNone/>
              <a:defRPr sz="900" kern="1200">
                <a:solidFill>
                  <a:schemeClr val="accent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600" b="1" dirty="0">
                <a:solidFill>
                  <a:schemeClr val="tx2"/>
                </a:solidFill>
              </a:rPr>
              <a:t>SELECT EXPERIENCE</a:t>
            </a:r>
          </a:p>
        </p:txBody>
      </p:sp>
      <p:pic>
        <p:nvPicPr>
          <p:cNvPr id="4" name="Picture 3" descr="" title="">
            <a:extLst>
              <a:ext uri="{FF2B5EF4-FFF2-40B4-BE49-F238E27FC236}">
                <a16:creationId xmlns:a16="http://schemas.microsoft.com/office/drawing/2014/main" id="{3930578D-A6B2-86A9-A9F4-B14145D19B87}"/>
              </a:ext>
            </a:extLst>
          </p:cNvPr>
          <p:cNvPicPr>
            <a:picLocks noChangeAspect="1"/>
          </p:cNvPicPr>
          <p:nvPr/>
        </p:nvPicPr>
        <p:blipFill rotWithShape="1">
          <a:blip r:embed="rId3"/>
          <a:srcRect t="-3" b="17044"/>
          <a:stretch/>
        </p:blipFill>
        <p:spPr>
          <a:xfrm>
            <a:off x="371958" y="1156063"/>
            <a:ext cx="1013054" cy="1179576"/>
          </a:xfrm>
          <a:prstGeom prst="rect">
            <a:avLst/>
          </a:prstGeom>
        </p:spPr>
      </p:pic>
      <p:sp>
        <p:nvSpPr>
          <p:cNvPr id="6" name="TextBox 5" descr="" title="">
            <a:extLst>
              <a:ext uri="{FF2B5EF4-FFF2-40B4-BE49-F238E27FC236}">
                <a16:creationId xmlns:a16="http://schemas.microsoft.com/office/drawing/2014/main" id="{ADF27C07-B72E-5070-CCBB-EBDB9BAA7CC2}"/>
              </a:ext>
            </a:extLst>
          </p:cNvPr>
          <p:cNvSpPr txBox="1"/>
          <p:nvPr/>
        </p:nvSpPr>
        <p:spPr>
          <a:xfrm>
            <a:off x="285935" y="2643843"/>
            <a:ext cx="1602071" cy="3716402"/>
          </a:xfrm>
          <a:prstGeom prst="rect">
            <a:avLst/>
          </a:prstGeom>
          <a:noFill/>
        </p:spPr>
        <p:txBody>
          <a:bodyPr wrap="square" rIns="34290" rtlCol="0">
            <a:spAutoFit/>
          </a:bodyPr>
          <a:lstStyle/>
          <a:p>
            <a:pPr marL="73152" indent="-73152">
              <a:spcAft>
                <a:spcPts val="300"/>
              </a:spcAft>
              <a:buClr>
                <a:schemeClr val="tx2"/>
              </a:buClr>
              <a:buFont typeface="Wingdings" pitchFamily="2" charset="2"/>
              <a:buChar char="§"/>
            </a:pPr>
            <a:r>
              <a:rPr lang="en-US" sz="700" b="1" dirty="0"/>
              <a:t>BlackRock </a:t>
            </a:r>
            <a:r>
              <a:rPr lang="en-US" sz="700" dirty="0"/>
              <a:t>in its proxy contest defense against Saba Capital</a:t>
            </a:r>
          </a:p>
          <a:p>
            <a:pPr marL="73152" indent="-73152">
              <a:spcAft>
                <a:spcPts val="300"/>
              </a:spcAft>
              <a:buClr>
                <a:schemeClr val="tx2"/>
              </a:buClr>
              <a:buFont typeface="Wingdings" pitchFamily="2" charset="2"/>
              <a:buChar char="§"/>
            </a:pPr>
            <a:r>
              <a:rPr lang="en-US" sz="700" b="1" dirty="0"/>
              <a:t>Bausch Health </a:t>
            </a:r>
            <a:r>
              <a:rPr lang="en-US" sz="700" dirty="0"/>
              <a:t>in its engagement with Carl Icahn</a:t>
            </a:r>
          </a:p>
          <a:p>
            <a:pPr marL="73152" indent="-73152">
              <a:spcAft>
                <a:spcPts val="300"/>
              </a:spcAft>
              <a:buClr>
                <a:schemeClr val="tx2"/>
              </a:buClr>
              <a:buFont typeface="Wingdings" pitchFamily="2" charset="2"/>
              <a:buChar char="§"/>
            </a:pPr>
            <a:r>
              <a:rPr lang="en-US" sz="700" b="1" dirty="0"/>
              <a:t>CAE </a:t>
            </a:r>
            <a:r>
              <a:rPr lang="en-US" sz="700" dirty="0"/>
              <a:t>in its engagement with Browning West</a:t>
            </a:r>
          </a:p>
          <a:p>
            <a:pPr marL="73152" indent="-73152">
              <a:spcAft>
                <a:spcPts val="300"/>
              </a:spcAft>
              <a:buClr>
                <a:schemeClr val="tx2"/>
              </a:buClr>
              <a:buFont typeface="Wingdings" pitchFamily="2" charset="2"/>
              <a:buChar char="§"/>
            </a:pPr>
            <a:r>
              <a:rPr lang="en-US" sz="700" b="1" dirty="0"/>
              <a:t>Quanterix </a:t>
            </a:r>
            <a:r>
              <a:rPr lang="en-US" sz="700" dirty="0"/>
              <a:t>in its proxy contest defense against Kent Lake</a:t>
            </a:r>
          </a:p>
          <a:p>
            <a:pPr marL="73152" indent="-73152">
              <a:spcAft>
                <a:spcPts val="300"/>
              </a:spcAft>
              <a:buClr>
                <a:schemeClr val="tx2"/>
              </a:buClr>
              <a:buFont typeface="Wingdings" pitchFamily="2" charset="2"/>
              <a:buChar char="§"/>
            </a:pPr>
            <a:r>
              <a:rPr lang="en-US" sz="700" b="1" dirty="0" err="1"/>
              <a:t>Veradigm</a:t>
            </a:r>
            <a:r>
              <a:rPr lang="en-US" sz="700" b="1" dirty="0"/>
              <a:t> </a:t>
            </a:r>
            <a:r>
              <a:rPr lang="en-US" sz="700" dirty="0"/>
              <a:t>in its engagement with Kent Lake</a:t>
            </a:r>
          </a:p>
          <a:p>
            <a:pPr marL="73152" indent="-73152">
              <a:spcAft>
                <a:spcPts val="300"/>
              </a:spcAft>
              <a:buClr>
                <a:schemeClr val="tx2"/>
              </a:buClr>
              <a:buFont typeface="Wingdings" pitchFamily="2" charset="2"/>
              <a:buChar char="§"/>
            </a:pPr>
            <a:r>
              <a:rPr lang="en-US" sz="700" b="1" dirty="0"/>
              <a:t>National Vision </a:t>
            </a:r>
            <a:r>
              <a:rPr lang="en-US" sz="700" dirty="0"/>
              <a:t>in its engagement with Engine Capital</a:t>
            </a:r>
            <a:endParaRPr lang="en-US" sz="700" b="1" dirty="0"/>
          </a:p>
          <a:p>
            <a:pPr marL="73152" indent="-73152">
              <a:spcAft>
                <a:spcPts val="300"/>
              </a:spcAft>
              <a:buClr>
                <a:schemeClr val="tx2"/>
              </a:buClr>
              <a:buFont typeface="Wingdings" pitchFamily="2" charset="2"/>
              <a:buChar char="§"/>
            </a:pPr>
            <a:r>
              <a:rPr lang="en-US" sz="700" b="1" dirty="0"/>
              <a:t>nCino</a:t>
            </a:r>
            <a:r>
              <a:rPr lang="en-US" sz="700" dirty="0"/>
              <a:t> in its engagement with HMI</a:t>
            </a:r>
          </a:p>
          <a:p>
            <a:pPr marL="73152" indent="-73152">
              <a:spcAft>
                <a:spcPts val="300"/>
              </a:spcAft>
              <a:buClr>
                <a:schemeClr val="tx2"/>
              </a:buClr>
              <a:buFont typeface="Wingdings" pitchFamily="2" charset="2"/>
              <a:buChar char="§"/>
            </a:pPr>
            <a:r>
              <a:rPr lang="en-US" sz="700" b="1" dirty="0"/>
              <a:t>Overstock/Beyond </a:t>
            </a:r>
            <a:r>
              <a:rPr lang="en-US" sz="700" dirty="0"/>
              <a:t>in its engagement with JAT Capital</a:t>
            </a:r>
            <a:endParaRPr lang="en-US" sz="700" b="1" dirty="0"/>
          </a:p>
          <a:p>
            <a:pPr marL="73152" indent="-73152">
              <a:spcAft>
                <a:spcPts val="300"/>
              </a:spcAft>
              <a:buClr>
                <a:schemeClr val="tx2"/>
              </a:buClr>
              <a:buFont typeface="Wingdings" pitchFamily="2" charset="2"/>
              <a:buChar char="§"/>
            </a:pPr>
            <a:r>
              <a:rPr lang="en-US" sz="700" b="1" dirty="0"/>
              <a:t>Texas Pacific Land Corporation</a:t>
            </a:r>
            <a:r>
              <a:rPr lang="en-US" sz="700" dirty="0"/>
              <a:t> in its proxy contest defense against Horizon Kinetics and </a:t>
            </a:r>
            <a:r>
              <a:rPr lang="en-US" sz="700" dirty="0" err="1"/>
              <a:t>SoftVest</a:t>
            </a:r>
            <a:endParaRPr lang="en-US" sz="700" dirty="0"/>
          </a:p>
          <a:p>
            <a:pPr marL="73152" indent="-73152">
              <a:spcAft>
                <a:spcPts val="300"/>
              </a:spcAft>
              <a:buClr>
                <a:schemeClr val="tx2"/>
              </a:buClr>
              <a:buFont typeface="Wingdings" pitchFamily="2" charset="2"/>
              <a:buChar char="§"/>
            </a:pPr>
            <a:r>
              <a:rPr lang="en-US" sz="700" b="1" dirty="0"/>
              <a:t>Rogers </a:t>
            </a:r>
            <a:r>
              <a:rPr lang="en-US" sz="700" dirty="0"/>
              <a:t>in its proxy contest defense against Starboard Value</a:t>
            </a:r>
          </a:p>
          <a:p>
            <a:pPr marL="73152" indent="-73152">
              <a:spcAft>
                <a:spcPts val="300"/>
              </a:spcAft>
              <a:buClr>
                <a:schemeClr val="tx2"/>
              </a:buClr>
              <a:buFont typeface="Wingdings" pitchFamily="2" charset="2"/>
              <a:buChar char="§"/>
            </a:pPr>
            <a:r>
              <a:rPr lang="en-US" sz="700" b="1" dirty="0"/>
              <a:t>Purple Innovation </a:t>
            </a:r>
            <a:r>
              <a:rPr lang="en-US" sz="700" dirty="0"/>
              <a:t>in its takeover defense against Coliseum Capital</a:t>
            </a:r>
          </a:p>
          <a:p>
            <a:pPr marL="73152" indent="-73152">
              <a:spcAft>
                <a:spcPts val="300"/>
              </a:spcAft>
              <a:buClr>
                <a:schemeClr val="tx2"/>
              </a:buClr>
              <a:buFont typeface="Wingdings" pitchFamily="2" charset="2"/>
              <a:buChar char="§"/>
            </a:pPr>
            <a:r>
              <a:rPr lang="en-US" sz="700" b="1" dirty="0"/>
              <a:t>US Foods </a:t>
            </a:r>
            <a:r>
              <a:rPr lang="en-US" sz="700" dirty="0"/>
              <a:t>in its proxy contest defense against Sachem Head</a:t>
            </a:r>
          </a:p>
          <a:p>
            <a:pPr marL="73152" indent="-73152">
              <a:spcAft>
                <a:spcPts val="300"/>
              </a:spcAft>
              <a:buClr>
                <a:schemeClr val="tx2"/>
              </a:buClr>
              <a:buFont typeface="Wingdings" pitchFamily="2" charset="2"/>
              <a:buChar char="§"/>
            </a:pPr>
            <a:r>
              <a:rPr lang="en-US" sz="700" b="1" dirty="0" err="1"/>
              <a:t>Avantax</a:t>
            </a:r>
            <a:r>
              <a:rPr lang="en-US" sz="700" b="1" dirty="0"/>
              <a:t>/Blucora</a:t>
            </a:r>
            <a:r>
              <a:rPr lang="en-US" sz="700" dirty="0"/>
              <a:t> in its proxy contest defense against </a:t>
            </a:r>
            <a:r>
              <a:rPr lang="en-US" sz="700" dirty="0" err="1"/>
              <a:t>Ancora</a:t>
            </a:r>
            <a:r>
              <a:rPr lang="en-US" sz="700" dirty="0"/>
              <a:t> Advisors and Engine Capital </a:t>
            </a:r>
          </a:p>
          <a:p>
            <a:pPr marL="73152" indent="-73152">
              <a:spcAft>
                <a:spcPts val="300"/>
              </a:spcAft>
              <a:buClr>
                <a:schemeClr val="tx2"/>
              </a:buClr>
              <a:buFont typeface="Wingdings" pitchFamily="2" charset="2"/>
              <a:buChar char="§"/>
            </a:pPr>
            <a:r>
              <a:rPr lang="en-US" sz="700" b="1" dirty="0"/>
              <a:t>Milestone Pharmaceuticals </a:t>
            </a:r>
            <a:r>
              <a:rPr lang="en-US" sz="700" dirty="0"/>
              <a:t>in its engagement with Alta Fundamental</a:t>
            </a:r>
            <a:endParaRPr lang="en-US" sz="700" b="1" dirty="0"/>
          </a:p>
        </p:txBody>
      </p:sp>
      <p:sp>
        <p:nvSpPr>
          <p:cNvPr id="9" name="TextBox 8" descr="" title="">
            <a:extLst>
              <a:ext uri="{FF2B5EF4-FFF2-40B4-BE49-F238E27FC236}">
                <a16:creationId xmlns:a16="http://schemas.microsoft.com/office/drawing/2014/main" id="{2E3CB298-1788-2086-1897-0A900B511359}"/>
              </a:ext>
            </a:extLst>
          </p:cNvPr>
          <p:cNvSpPr txBox="1"/>
          <p:nvPr/>
        </p:nvSpPr>
        <p:spPr>
          <a:xfrm>
            <a:off x="1839569" y="2640893"/>
            <a:ext cx="1708699" cy="3824124"/>
          </a:xfrm>
          <a:prstGeom prst="rect">
            <a:avLst/>
          </a:prstGeom>
          <a:noFill/>
        </p:spPr>
        <p:txBody>
          <a:bodyPr wrap="square" rIns="34290" rtlCol="0">
            <a:spAutoFit/>
          </a:bodyPr>
          <a:lstStyle/>
          <a:p>
            <a:pPr marL="73152" indent="-73152">
              <a:spcAft>
                <a:spcPts val="300"/>
              </a:spcAft>
              <a:buClr>
                <a:schemeClr val="tx2"/>
              </a:buClr>
              <a:buFont typeface="Wingdings" pitchFamily="2" charset="2"/>
              <a:buChar char="§"/>
            </a:pPr>
            <a:r>
              <a:rPr lang="en-US" sz="700" b="1" dirty="0"/>
              <a:t>AT&amp;T </a:t>
            </a:r>
            <a:r>
              <a:rPr lang="en-US" sz="700" dirty="0"/>
              <a:t>in its activism campaign defense against Elliott</a:t>
            </a:r>
          </a:p>
          <a:p>
            <a:pPr marL="73152" indent="-73152">
              <a:spcAft>
                <a:spcPts val="300"/>
              </a:spcAft>
              <a:buClr>
                <a:schemeClr val="tx2"/>
              </a:buClr>
              <a:buFont typeface="Wingdings" pitchFamily="2" charset="2"/>
              <a:buChar char="§"/>
            </a:pPr>
            <a:r>
              <a:rPr lang="en-US" sz="700" b="1" dirty="0"/>
              <a:t>Cubic</a:t>
            </a:r>
            <a:r>
              <a:rPr lang="en-US" sz="700" dirty="0"/>
              <a:t> in defense of an unsolicited takeover bid by Elliott and Veritas</a:t>
            </a:r>
          </a:p>
          <a:p>
            <a:pPr marL="73152" indent="-73152">
              <a:spcAft>
                <a:spcPts val="300"/>
              </a:spcAft>
              <a:buClr>
                <a:schemeClr val="tx2"/>
              </a:buClr>
              <a:buFont typeface="Wingdings" pitchFamily="2" charset="2"/>
              <a:buChar char="§"/>
            </a:pPr>
            <a:r>
              <a:rPr lang="en-US" sz="700" b="1" dirty="0"/>
              <a:t>NiSource </a:t>
            </a:r>
            <a:r>
              <a:rPr lang="en-US" sz="700" dirty="0"/>
              <a:t>in its activism campaign defense against Elliott</a:t>
            </a:r>
          </a:p>
          <a:p>
            <a:pPr marL="73152" indent="-73152">
              <a:spcAft>
                <a:spcPts val="300"/>
              </a:spcAft>
              <a:buClr>
                <a:schemeClr val="tx2"/>
              </a:buClr>
              <a:buFont typeface="Wingdings" pitchFamily="2" charset="2"/>
              <a:buChar char="§"/>
            </a:pPr>
            <a:r>
              <a:rPr lang="en-US" sz="700" b="1" dirty="0"/>
              <a:t>CVS</a:t>
            </a:r>
            <a:r>
              <a:rPr lang="en-US" sz="700" dirty="0"/>
              <a:t> in connection with a reported activism investment by Starboard</a:t>
            </a:r>
          </a:p>
          <a:p>
            <a:pPr marL="73152" indent="-73152">
              <a:spcAft>
                <a:spcPts val="300"/>
              </a:spcAft>
              <a:buClr>
                <a:schemeClr val="tx2"/>
              </a:buClr>
              <a:buFont typeface="Wingdings" pitchFamily="2" charset="2"/>
              <a:buChar char="§"/>
            </a:pPr>
            <a:r>
              <a:rPr lang="en-US" sz="700" b="1" dirty="0"/>
              <a:t>Alkermes</a:t>
            </a:r>
            <a:r>
              <a:rPr lang="en-US" sz="700" dirty="0"/>
              <a:t> in its proxy contest defense against Sarissa Capital and Elliott</a:t>
            </a:r>
          </a:p>
          <a:p>
            <a:pPr marL="73152" indent="-73152">
              <a:spcAft>
                <a:spcPts val="300"/>
              </a:spcAft>
              <a:buClr>
                <a:schemeClr val="tx2"/>
              </a:buClr>
              <a:buFont typeface="Wingdings" pitchFamily="2" charset="2"/>
              <a:buChar char="§"/>
            </a:pPr>
            <a:r>
              <a:rPr lang="en-US" sz="700" b="1" dirty="0"/>
              <a:t>Herbalife </a:t>
            </a:r>
            <a:r>
              <a:rPr lang="en-US" sz="700" dirty="0"/>
              <a:t>with respect to various investor engagements</a:t>
            </a:r>
          </a:p>
          <a:p>
            <a:pPr marL="73152" indent="-73152">
              <a:spcAft>
                <a:spcPts val="300"/>
              </a:spcAft>
              <a:buClr>
                <a:schemeClr val="tx2"/>
              </a:buClr>
              <a:buFont typeface="Wingdings" pitchFamily="2" charset="2"/>
              <a:buChar char="§"/>
            </a:pPr>
            <a:r>
              <a:rPr lang="en-US" sz="700" b="1" dirty="0"/>
              <a:t>Big Lots </a:t>
            </a:r>
            <a:r>
              <a:rPr lang="en-US" sz="700" dirty="0"/>
              <a:t>in its proxy contest defense against Macellum Capital and </a:t>
            </a:r>
            <a:r>
              <a:rPr lang="en-US" sz="700" dirty="0" err="1"/>
              <a:t>Ancora</a:t>
            </a:r>
            <a:endParaRPr lang="en-US" sz="700" dirty="0"/>
          </a:p>
          <a:p>
            <a:pPr marL="73152" indent="-73152">
              <a:spcAft>
                <a:spcPts val="300"/>
              </a:spcAft>
              <a:buClr>
                <a:schemeClr val="tx2"/>
              </a:buClr>
              <a:buFont typeface="Wingdings" pitchFamily="2" charset="2"/>
              <a:buChar char="§"/>
            </a:pPr>
            <a:r>
              <a:rPr lang="en-US" sz="700" b="1" dirty="0" err="1"/>
              <a:t>Delek</a:t>
            </a:r>
            <a:r>
              <a:rPr lang="en-US" sz="700" b="1" dirty="0"/>
              <a:t> </a:t>
            </a:r>
            <a:r>
              <a:rPr lang="en-US" sz="700" dirty="0"/>
              <a:t>in defense of an unsolicited takeover bid by Carl Icahn and CVR</a:t>
            </a:r>
          </a:p>
          <a:p>
            <a:pPr marL="73152" indent="-73152">
              <a:spcAft>
                <a:spcPts val="300"/>
              </a:spcAft>
              <a:buClr>
                <a:schemeClr val="tx2"/>
              </a:buClr>
              <a:buFont typeface="Wingdings" pitchFamily="2" charset="2"/>
              <a:buChar char="§"/>
            </a:pPr>
            <a:r>
              <a:rPr lang="en-US" sz="700" b="1" dirty="0" err="1"/>
              <a:t>MiMedx</a:t>
            </a:r>
            <a:r>
              <a:rPr lang="en-US" sz="700" dirty="0"/>
              <a:t> in its proxy contest defense against Prescience Point &amp; Parker Petit</a:t>
            </a:r>
          </a:p>
          <a:p>
            <a:pPr marL="73152" indent="-73152">
              <a:spcAft>
                <a:spcPts val="300"/>
              </a:spcAft>
              <a:buClr>
                <a:schemeClr val="tx2"/>
              </a:buClr>
              <a:buFont typeface="Wingdings" pitchFamily="2" charset="2"/>
              <a:buChar char="§"/>
            </a:pPr>
            <a:r>
              <a:rPr lang="en-US" sz="700" b="1" dirty="0"/>
              <a:t>AMG funds </a:t>
            </a:r>
            <a:r>
              <a:rPr lang="en-US" sz="700" dirty="0"/>
              <a:t>in their proxy contest defense against </a:t>
            </a:r>
            <a:r>
              <a:rPr lang="en-US" sz="700" dirty="0" err="1"/>
              <a:t>Friess</a:t>
            </a:r>
            <a:r>
              <a:rPr lang="en-US" sz="700" dirty="0"/>
              <a:t> Associates</a:t>
            </a:r>
          </a:p>
          <a:p>
            <a:pPr marL="73152" indent="-73152">
              <a:spcAft>
                <a:spcPts val="300"/>
              </a:spcAft>
              <a:buClr>
                <a:schemeClr val="tx2"/>
              </a:buClr>
              <a:buFont typeface="Wingdings" pitchFamily="2" charset="2"/>
              <a:buChar char="§"/>
            </a:pPr>
            <a:r>
              <a:rPr lang="en-US" sz="700" b="1" dirty="0"/>
              <a:t>Invesco funds </a:t>
            </a:r>
            <a:r>
              <a:rPr lang="en-US" sz="700" dirty="0"/>
              <a:t>in their engagement with Saba Capital</a:t>
            </a:r>
          </a:p>
          <a:p>
            <a:pPr marL="73152" indent="-73152">
              <a:spcAft>
                <a:spcPts val="300"/>
              </a:spcAft>
              <a:buClr>
                <a:schemeClr val="tx2"/>
              </a:buClr>
              <a:buFont typeface="Wingdings" pitchFamily="2" charset="2"/>
              <a:buChar char="§"/>
            </a:pPr>
            <a:r>
              <a:rPr lang="en-US" sz="700" b="1" dirty="0"/>
              <a:t>Royce funds </a:t>
            </a:r>
            <a:r>
              <a:rPr lang="en-US" sz="700" dirty="0"/>
              <a:t>in their proxy contest defense against Saba Capital</a:t>
            </a:r>
          </a:p>
          <a:p>
            <a:pPr marL="73152" indent="-73152">
              <a:spcAft>
                <a:spcPts val="300"/>
              </a:spcAft>
              <a:buClr>
                <a:schemeClr val="tx2"/>
              </a:buClr>
              <a:buFont typeface="Wingdings" pitchFamily="2" charset="2"/>
              <a:buChar char="§"/>
            </a:pPr>
            <a:r>
              <a:rPr lang="en-US" sz="700" b="1" dirty="0"/>
              <a:t>UBS funds </a:t>
            </a:r>
            <a:r>
              <a:rPr lang="en-US" sz="700" dirty="0"/>
              <a:t>in their proxy contest defense against Ocean Capital</a:t>
            </a:r>
          </a:p>
          <a:p>
            <a:pPr marL="73152" indent="-73152">
              <a:spcAft>
                <a:spcPts val="300"/>
              </a:spcAft>
              <a:buClr>
                <a:schemeClr val="tx2"/>
              </a:buClr>
              <a:buFont typeface="Wingdings" pitchFamily="2" charset="2"/>
              <a:buChar char="§"/>
            </a:pPr>
            <a:r>
              <a:rPr lang="en-US" sz="700" b="1" dirty="0"/>
              <a:t>Trian Partners </a:t>
            </a:r>
            <a:r>
              <a:rPr lang="en-US" sz="700" dirty="0"/>
              <a:t>in its proxy contest against Procter &amp; Gamble (</a:t>
            </a:r>
            <a:r>
              <a:rPr lang="en-US" sz="700" i="1" dirty="0"/>
              <a:t>prior to Sidley</a:t>
            </a:r>
            <a:r>
              <a:rPr lang="en-US" sz="700" dirty="0"/>
              <a:t>)</a:t>
            </a:r>
          </a:p>
        </p:txBody>
      </p:sp>
    </p:spTree>
    <p:extLst>
      <p:ext uri="{BB962C8B-B14F-4D97-AF65-F5344CB8AC3E}">
        <p14:creationId xmlns:p14="http://schemas.microsoft.com/office/powerpoint/2010/main" val="3050061079"/>
      </p:ext>
    </p:extLst>
  </p:cSld>
  <p:clrMapOvr>
    <a:masterClrMapping/>
  </p:clrMapOvr>
</p:sld>
</file>

<file path=ppt/slides/slide2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Tree>
    <p:extLst>
      <p:ext uri="{BB962C8B-B14F-4D97-AF65-F5344CB8AC3E}">
        <p14:creationId xmlns:p14="http://schemas.microsoft.com/office/powerpoint/2010/main" val="2880339407"/>
      </p:ext>
    </p:extLst>
  </p:cSld>
  <p:clrMapOvr>
    <a:masterClrMapping/>
  </p:clrMapOvr>
</p:sld>
</file>

<file path=ppt/slides/slide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60C27284-64D5-43E5-8C2E-E50EF4552261}"/>
              </a:ext>
            </a:extLst>
          </p:cNvPr>
          <p:cNvSpPr>
            <a:spLocks noGrp="1"/>
          </p:cNvSpPr>
          <p:nvPr>
            <p:ph type="title"/>
          </p:nvPr>
        </p:nvSpPr>
        <p:spPr/>
        <p:txBody>
          <a:bodyPr anchor="t"/>
          <a:lstStyle/>
          <a:p>
            <a:pPr>
              <a:spcAft>
                <a:spcPts val="1200"/>
              </a:spcAft>
            </a:pPr>
            <a:r>
              <a:rPr lang="en-US" b="1" spc="300" dirty="0"/>
              <a:t>Section I</a:t>
            </a:r>
            <a:br>
              <a:rPr lang="en-US" b="1" spc="300" dirty="0"/>
            </a:br>
            <a:br>
              <a:rPr lang="en-US" sz="1000" dirty="0"/>
            </a:br>
            <a:r>
              <a:rPr lang="en-US" dirty="0"/>
              <a:t>Mock Activist Campaign</a:t>
            </a:r>
            <a:br>
              <a:rPr lang="en-US" dirty="0"/>
            </a:br>
            <a:endParaRPr lang="en-US" i="1" dirty="0"/>
          </a:p>
        </p:txBody>
      </p:sp>
      <p:cxnSp>
        <p:nvCxnSpPr>
          <p:cNvPr id="4" name="Straight Connector 3" descr="" title="">
            <a:extLst>
              <a:ext uri="{FF2B5EF4-FFF2-40B4-BE49-F238E27FC236}">
                <a16:creationId xmlns:a16="http://schemas.microsoft.com/office/drawing/2014/main" id="{D85CF89C-3338-4D0B-A9DF-3EB9A9D9D750}"/>
              </a:ext>
            </a:extLst>
          </p:cNvPr>
          <p:cNvCxnSpPr>
            <a:cxnSpLocks/>
          </p:cNvCxnSpPr>
          <p:nvPr/>
        </p:nvCxnSpPr>
        <p:spPr>
          <a:xfrm>
            <a:off x="560648" y="2942387"/>
            <a:ext cx="3000308"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4369598"/>
      </p:ext>
    </p:extLst>
  </p:cSld>
  <p:clrMapOvr>
    <a:masterClrMapping/>
  </p:clrMapOvr>
</p:sld>
</file>

<file path=ppt/slides/slide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Slide Number Placeholder 4" descr="" title="">
            <a:extLst>
              <a:ext uri="{FF2B5EF4-FFF2-40B4-BE49-F238E27FC236}">
                <a16:creationId xmlns:a16="http://schemas.microsoft.com/office/drawing/2014/main" id="{FEFD12E6-83B8-9A5B-C866-1ABB9058C99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AA811B-2EBD-4900-905E-5BE206449611}" type="slidenum">
              <a:rPr kumimoji="0" lang="en-US" sz="1000" b="0" i="0" u="none" strike="noStrike" kern="1200" cap="none" spc="0" normalizeH="0" baseline="0" noProof="0" smtClean="0">
                <a:ln>
                  <a:noFill/>
                </a:ln>
                <a:solidFill>
                  <a:srgbClr val="025C84"/>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srgbClr val="025C84"/>
              </a:solidFill>
              <a:effectLst/>
              <a:uLnTx/>
              <a:uFillTx/>
              <a:latin typeface="Arial" panose="020B0604020202020204" pitchFamily="34" charset="0"/>
              <a:ea typeface="+mn-ea"/>
              <a:cs typeface="Arial" panose="020B0604020202020204" pitchFamily="34" charset="0"/>
            </a:endParaRPr>
          </a:p>
        </p:txBody>
      </p:sp>
      <p:sp>
        <p:nvSpPr>
          <p:cNvPr id="3" name="Title 2" descr="" title="">
            <a:extLst>
              <a:ext uri="{FF2B5EF4-FFF2-40B4-BE49-F238E27FC236}">
                <a16:creationId xmlns:a16="http://schemas.microsoft.com/office/drawing/2014/main" id="{5CC3531F-159E-822C-3899-0419D825CBFE}"/>
              </a:ext>
            </a:extLst>
          </p:cNvPr>
          <p:cNvSpPr>
            <a:spLocks noGrp="1"/>
          </p:cNvSpPr>
          <p:nvPr>
            <p:ph type="title"/>
          </p:nvPr>
        </p:nvSpPr>
        <p:spPr/>
        <p:txBody>
          <a:bodyPr/>
          <a:lstStyle/>
          <a:p>
            <a:r>
              <a:rPr lang="en-US" b="1" dirty="0"/>
              <a:t>Target: </a:t>
            </a:r>
            <a:r>
              <a:rPr lang="en-US" b="1" dirty="0" err="1"/>
              <a:t>Deepwell</a:t>
            </a:r>
            <a:r>
              <a:rPr lang="en-US" b="1" dirty="0"/>
              <a:t> Energy Inc.</a:t>
            </a:r>
          </a:p>
        </p:txBody>
      </p:sp>
      <p:sp>
        <p:nvSpPr>
          <p:cNvPr id="6" name="Text Placeholder 5" descr="" title="">
            <a:extLst>
              <a:ext uri="{FF2B5EF4-FFF2-40B4-BE49-F238E27FC236}">
                <a16:creationId xmlns:a16="http://schemas.microsoft.com/office/drawing/2014/main" id="{70F9F2C2-4E9E-857E-688A-A72E565E8CDE}"/>
              </a:ext>
            </a:extLst>
          </p:cNvPr>
          <p:cNvSpPr>
            <a:spLocks noGrp="1"/>
          </p:cNvSpPr>
          <p:nvPr>
            <p:ph type="body" sz="quarter" idx="14"/>
          </p:nvPr>
        </p:nvSpPr>
        <p:spPr/>
        <p:txBody>
          <a:bodyPr/>
          <a:lstStyle/>
          <a:p>
            <a:r>
              <a:rPr lang="en-US" dirty="0"/>
              <a:t>MOCK ACTIVIST CAMPAIGN</a:t>
            </a:r>
          </a:p>
        </p:txBody>
      </p:sp>
      <p:pic>
        <p:nvPicPr>
          <p:cNvPr id="1026" name="Picture 2" descr="" title="">
            <a:extLst>
              <a:ext uri="{FF2B5EF4-FFF2-40B4-BE49-F238E27FC236}">
                <a16:creationId xmlns:a16="http://schemas.microsoft.com/office/drawing/2014/main" id="{A5DBE80D-33BD-EC8E-6083-62534F202F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5934" y="1741745"/>
            <a:ext cx="4072915" cy="252107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descr="" title="">
            <a:extLst>
              <a:ext uri="{FF2B5EF4-FFF2-40B4-BE49-F238E27FC236}">
                <a16:creationId xmlns:a16="http://schemas.microsoft.com/office/drawing/2014/main" id="{813A7D2B-0DA6-1201-97EC-CC878F785718}"/>
              </a:ext>
            </a:extLst>
          </p:cNvPr>
          <p:cNvSpPr/>
          <p:nvPr/>
        </p:nvSpPr>
        <p:spPr>
          <a:xfrm>
            <a:off x="366769" y="1393501"/>
            <a:ext cx="4439165" cy="4278094"/>
          </a:xfrm>
          <a:prstGeom prst="rect">
            <a:avLst/>
          </a:prstGeom>
        </p:spPr>
        <p:txBody>
          <a:bodyPr wrap="square">
            <a:spAutoFit/>
          </a:bodyPr>
          <a:lstStyle/>
          <a:p>
            <a:pPr marL="214313" indent="-214313">
              <a:spcBef>
                <a:spcPts val="300"/>
              </a:spcBef>
              <a:spcAft>
                <a:spcPts val="300"/>
              </a:spcAft>
              <a:buClr>
                <a:schemeClr val="accent1"/>
              </a:buClr>
              <a:buSzPct val="125000"/>
              <a:buFont typeface="Wingdings" panose="05000000000000000000" pitchFamily="2" charset="2"/>
              <a:buChar char="§"/>
            </a:pPr>
            <a:r>
              <a:rPr lang="en-US" sz="1400" b="1" dirty="0" err="1">
                <a:solidFill>
                  <a:srgbClr val="000000"/>
                </a:solidFill>
                <a:latin typeface="Arial" panose="020B0604020202020204" pitchFamily="34" charset="0"/>
                <a:cs typeface="Arial" panose="020B0604020202020204" pitchFamily="34" charset="0"/>
              </a:rPr>
              <a:t>Deepwell</a:t>
            </a:r>
            <a:r>
              <a:rPr lang="en-US" sz="1400" b="1" dirty="0">
                <a:solidFill>
                  <a:srgbClr val="000000"/>
                </a:solidFill>
                <a:latin typeface="Arial" panose="020B0604020202020204" pitchFamily="34" charset="0"/>
                <a:cs typeface="Arial" panose="020B0604020202020204" pitchFamily="34" charset="0"/>
              </a:rPr>
              <a:t> Energy Inc.</a:t>
            </a:r>
            <a:r>
              <a:rPr lang="en-US" sz="1400" dirty="0">
                <a:solidFill>
                  <a:srgbClr val="000000"/>
                </a:solidFill>
                <a:latin typeface="Arial" panose="020B0604020202020204" pitchFamily="34" charset="0"/>
                <a:cs typeface="Arial" panose="020B0604020202020204" pitchFamily="34" charset="0"/>
              </a:rPr>
              <a:t>, an upstream oil and gas producer, has </a:t>
            </a:r>
            <a:r>
              <a:rPr lang="en-US" sz="1400" b="1" dirty="0">
                <a:solidFill>
                  <a:srgbClr val="000000"/>
                </a:solidFill>
                <a:latin typeface="Arial" panose="020B0604020202020204" pitchFamily="34" charset="0"/>
                <a:cs typeface="Arial" panose="020B0604020202020204" pitchFamily="34" charset="0"/>
              </a:rPr>
              <a:t>historically delivered stable earnings </a:t>
            </a:r>
            <a:r>
              <a:rPr lang="en-US" sz="1400" dirty="0">
                <a:solidFill>
                  <a:srgbClr val="000000"/>
                </a:solidFill>
                <a:latin typeface="Arial" panose="020B0604020202020204" pitchFamily="34" charset="0"/>
                <a:cs typeface="Arial" panose="020B0604020202020204" pitchFamily="34" charset="0"/>
              </a:rPr>
              <a:t>results, meeting overall street expectations and paying out a stable dividend</a:t>
            </a:r>
          </a:p>
          <a:p>
            <a:pPr marL="214313" indent="-214313">
              <a:spcBef>
                <a:spcPts val="300"/>
              </a:spcBef>
              <a:spcAft>
                <a:spcPts val="300"/>
              </a:spcAft>
              <a:buClr>
                <a:schemeClr val="accent1"/>
              </a:buClr>
              <a:buSzPct val="125000"/>
              <a:buFont typeface="Wingdings" panose="05000000000000000000" pitchFamily="2" charset="2"/>
              <a:buChar char="§"/>
            </a:pPr>
            <a:r>
              <a:rPr lang="en-US" sz="1400" dirty="0">
                <a:solidFill>
                  <a:srgbClr val="000000"/>
                </a:solidFill>
                <a:latin typeface="Arial" panose="020B0604020202020204" pitchFamily="34" charset="0"/>
                <a:cs typeface="Arial" panose="020B0604020202020204" pitchFamily="34" charset="0"/>
              </a:rPr>
              <a:t>However, </a:t>
            </a:r>
            <a:r>
              <a:rPr lang="en-US" sz="1400" b="1" dirty="0">
                <a:solidFill>
                  <a:srgbClr val="000000"/>
                </a:solidFill>
                <a:latin typeface="Arial" panose="020B0604020202020204" pitchFamily="34" charset="0"/>
                <a:cs typeface="Arial" panose="020B0604020202020204" pitchFamily="34" charset="0"/>
              </a:rPr>
              <a:t>many of its closest peers have recently been acquired or completed acquisitions </a:t>
            </a:r>
            <a:r>
              <a:rPr lang="en-US" sz="1400" dirty="0">
                <a:solidFill>
                  <a:srgbClr val="000000"/>
                </a:solidFill>
                <a:latin typeface="Arial" panose="020B0604020202020204" pitchFamily="34" charset="0"/>
                <a:cs typeface="Arial" panose="020B0604020202020204" pitchFamily="34" charset="0"/>
              </a:rPr>
              <a:t>that make them significantly larger than </a:t>
            </a:r>
            <a:r>
              <a:rPr lang="en-US" sz="1400" dirty="0" err="1">
                <a:solidFill>
                  <a:srgbClr val="000000"/>
                </a:solidFill>
                <a:latin typeface="Arial" panose="020B0604020202020204" pitchFamily="34" charset="0"/>
                <a:cs typeface="Arial" panose="020B0604020202020204" pitchFamily="34" charset="0"/>
              </a:rPr>
              <a:t>Deepwell</a:t>
            </a:r>
            <a:endParaRPr lang="en-US" sz="1400" dirty="0">
              <a:solidFill>
                <a:srgbClr val="000000"/>
              </a:solidFill>
              <a:latin typeface="Arial" panose="020B0604020202020204" pitchFamily="34" charset="0"/>
              <a:cs typeface="Arial" panose="020B0604020202020204" pitchFamily="34" charset="0"/>
            </a:endParaRPr>
          </a:p>
          <a:p>
            <a:pPr marL="214313" indent="-214313">
              <a:spcBef>
                <a:spcPts val="300"/>
              </a:spcBef>
              <a:spcAft>
                <a:spcPts val="300"/>
              </a:spcAft>
              <a:buClr>
                <a:schemeClr val="accent1"/>
              </a:buClr>
              <a:buSzPct val="125000"/>
              <a:buFont typeface="Wingdings" panose="05000000000000000000" pitchFamily="2" charset="2"/>
              <a:buChar char="§"/>
            </a:pPr>
            <a:r>
              <a:rPr lang="en-US" sz="1400" dirty="0">
                <a:solidFill>
                  <a:srgbClr val="000000"/>
                </a:solidFill>
                <a:latin typeface="Arial" panose="020B0604020202020204" pitchFamily="34" charset="0"/>
                <a:cs typeface="Arial" panose="020B0604020202020204" pitchFamily="34" charset="0"/>
              </a:rPr>
              <a:t>Bob, </a:t>
            </a:r>
            <a:r>
              <a:rPr lang="en-US" sz="1400" b="1" dirty="0">
                <a:solidFill>
                  <a:srgbClr val="000000"/>
                </a:solidFill>
                <a:latin typeface="Arial" panose="020B0604020202020204" pitchFamily="34" charset="0"/>
                <a:cs typeface="Arial" panose="020B0604020202020204" pitchFamily="34" charset="0"/>
              </a:rPr>
              <a:t>the Company’s CEO, has a larger than life personality </a:t>
            </a:r>
            <a:r>
              <a:rPr lang="en-US" sz="1400" dirty="0">
                <a:solidFill>
                  <a:srgbClr val="000000"/>
                </a:solidFill>
                <a:latin typeface="Arial" panose="020B0604020202020204" pitchFamily="34" charset="0"/>
                <a:cs typeface="Arial" panose="020B0604020202020204" pitchFamily="34" charset="0"/>
              </a:rPr>
              <a:t>and has a </a:t>
            </a:r>
            <a:r>
              <a:rPr lang="en-US" sz="1400" b="1" dirty="0">
                <a:solidFill>
                  <a:srgbClr val="000000"/>
                </a:solidFill>
                <a:latin typeface="Arial" panose="020B0604020202020204" pitchFamily="34" charset="0"/>
                <a:cs typeface="Arial" panose="020B0604020202020204" pitchFamily="34" charset="0"/>
              </a:rPr>
              <a:t>significant social media following </a:t>
            </a:r>
          </a:p>
          <a:p>
            <a:pPr marL="214313" indent="-214313">
              <a:spcBef>
                <a:spcPts val="300"/>
              </a:spcBef>
              <a:spcAft>
                <a:spcPts val="300"/>
              </a:spcAft>
              <a:buClr>
                <a:schemeClr val="accent1"/>
              </a:buClr>
              <a:buSzPct val="125000"/>
              <a:buFont typeface="Wingdings" panose="05000000000000000000" pitchFamily="2" charset="2"/>
              <a:buChar char="§"/>
            </a:pPr>
            <a:r>
              <a:rPr lang="en-US" sz="1400" dirty="0">
                <a:solidFill>
                  <a:srgbClr val="000000"/>
                </a:solidFill>
                <a:latin typeface="Arial" panose="020B0604020202020204" pitchFamily="34" charset="0"/>
                <a:cs typeface="Arial" panose="020B0604020202020204" pitchFamily="34" charset="0"/>
              </a:rPr>
              <a:t>On a </a:t>
            </a:r>
            <a:r>
              <a:rPr lang="en-US" sz="1400" b="1" dirty="0">
                <a:solidFill>
                  <a:srgbClr val="000000"/>
                </a:solidFill>
                <a:latin typeface="Arial" panose="020B0604020202020204" pitchFamily="34" charset="0"/>
                <a:cs typeface="Arial" panose="020B0604020202020204" pitchFamily="34" charset="0"/>
              </a:rPr>
              <a:t>1- and 3-year total shareholder return basis, the Company has underperformed its peer group </a:t>
            </a:r>
            <a:r>
              <a:rPr lang="en-US" sz="1400" dirty="0">
                <a:solidFill>
                  <a:srgbClr val="000000"/>
                </a:solidFill>
                <a:latin typeface="Arial" panose="020B0604020202020204" pitchFamily="34" charset="0"/>
                <a:cs typeface="Arial" panose="020B0604020202020204" pitchFamily="34" charset="0"/>
              </a:rPr>
              <a:t>and key indices; it has also </a:t>
            </a:r>
            <a:r>
              <a:rPr lang="en-US" sz="1400" b="1" dirty="0">
                <a:solidFill>
                  <a:srgbClr val="000000"/>
                </a:solidFill>
                <a:latin typeface="Arial" panose="020B0604020202020204" pitchFamily="34" charset="0"/>
                <a:cs typeface="Arial" panose="020B0604020202020204" pitchFamily="34" charset="0"/>
              </a:rPr>
              <a:t>underperformed during Bob’s tenure as CEO</a:t>
            </a:r>
            <a:r>
              <a:rPr lang="en-US" sz="1400" dirty="0">
                <a:solidFill>
                  <a:srgbClr val="000000"/>
                </a:solidFill>
                <a:latin typeface="Arial" panose="020B0604020202020204" pitchFamily="34" charset="0"/>
                <a:cs typeface="Arial" panose="020B0604020202020204" pitchFamily="34" charset="0"/>
              </a:rPr>
              <a:t>, which is approaching 10 years</a:t>
            </a:r>
          </a:p>
          <a:p>
            <a:pPr marL="214313" indent="-214313">
              <a:spcBef>
                <a:spcPts val="300"/>
              </a:spcBef>
              <a:spcAft>
                <a:spcPts val="300"/>
              </a:spcAft>
              <a:buClr>
                <a:schemeClr val="accent1"/>
              </a:buClr>
              <a:buSzPct val="125000"/>
              <a:buFont typeface="Wingdings" panose="05000000000000000000" pitchFamily="2" charset="2"/>
              <a:buChar char="§"/>
            </a:pPr>
            <a:r>
              <a:rPr lang="en-US" sz="1400" dirty="0">
                <a:solidFill>
                  <a:srgbClr val="000000"/>
                </a:solidFill>
                <a:latin typeface="Arial" panose="020B0604020202020204" pitchFamily="34" charset="0"/>
                <a:cs typeface="Arial" panose="020B0604020202020204" pitchFamily="34" charset="0"/>
              </a:rPr>
              <a:t>The Company has a </a:t>
            </a:r>
            <a:r>
              <a:rPr lang="en-US" sz="1400" b="1" dirty="0">
                <a:solidFill>
                  <a:srgbClr val="000000"/>
                </a:solidFill>
                <a:latin typeface="Arial" panose="020B0604020202020204" pitchFamily="34" charset="0"/>
                <a:cs typeface="Arial" panose="020B0604020202020204" pitchFamily="34" charset="0"/>
              </a:rPr>
              <a:t>classified</a:t>
            </a:r>
            <a:r>
              <a:rPr lang="en-US" sz="1400" dirty="0">
                <a:solidFill>
                  <a:srgbClr val="000000"/>
                </a:solidFill>
                <a:latin typeface="Arial" panose="020B0604020202020204" pitchFamily="34" charset="0"/>
                <a:cs typeface="Arial" panose="020B0604020202020204" pitchFamily="34" charset="0"/>
              </a:rPr>
              <a:t> board and average </a:t>
            </a:r>
            <a:r>
              <a:rPr lang="en-US" sz="1400" b="1" dirty="0">
                <a:solidFill>
                  <a:srgbClr val="000000"/>
                </a:solidFill>
                <a:latin typeface="Arial" panose="020B0604020202020204" pitchFamily="34" charset="0"/>
                <a:cs typeface="Arial" panose="020B0604020202020204" pitchFamily="34" charset="0"/>
              </a:rPr>
              <a:t>director tenure of more than 10 years</a:t>
            </a:r>
          </a:p>
        </p:txBody>
      </p:sp>
    </p:spTree>
    <p:extLst>
      <p:ext uri="{BB962C8B-B14F-4D97-AF65-F5344CB8AC3E}">
        <p14:creationId xmlns:p14="http://schemas.microsoft.com/office/powerpoint/2010/main" val="4165400281"/>
      </p:ext>
    </p:extLst>
  </p:cSld>
  <p:clrMapOvr>
    <a:masterClrMapping/>
  </p:clrMapOvr>
</p:sld>
</file>

<file path=ppt/slides/slide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graphicFrame>
        <p:nvGraphicFramePr>
          <p:cNvPr id="11" name="Table 10" descr="" title="">
            <a:extLst>
              <a:ext uri="{FF2B5EF4-FFF2-40B4-BE49-F238E27FC236}">
                <a16:creationId xmlns:a16="http://schemas.microsoft.com/office/drawing/2014/main" id="{A4D6C840-5763-AE4D-88FA-56F4A1B03FE4}"/>
              </a:ext>
            </a:extLst>
          </p:cNvPr>
          <p:cNvGraphicFramePr>
            <a:graphicFrameLocks noGrp="1"/>
          </p:cNvGraphicFramePr>
          <p:nvPr>
            <p:extLst>
              <p:ext uri="{D42A27DB-BD31-4B8C-83A1-F6EECF244321}">
                <p14:modId xmlns:p14="http://schemas.microsoft.com/office/powerpoint/2010/main" val="520425059"/>
              </p:ext>
            </p:extLst>
          </p:nvPr>
        </p:nvGraphicFramePr>
        <p:xfrm>
          <a:off x="349876" y="1049104"/>
          <a:ext cx="7288299" cy="5198764"/>
        </p:xfrm>
        <a:graphic>
          <a:graphicData uri="http://schemas.openxmlformats.org/drawingml/2006/table">
            <a:tbl>
              <a:tblPr firstRow="1" bandRow="1">
                <a:tableStyleId>{9DCAF9ED-07DC-4A11-8D7F-57B35C25682E}</a:tableStyleId>
              </a:tblPr>
              <a:tblGrid>
                <a:gridCol w="696466">
                  <a:extLst>
                    <a:ext uri="{9D8B030D-6E8A-4147-A177-3AD203B41FA5}">
                      <a16:colId xmlns:a16="http://schemas.microsoft.com/office/drawing/2014/main" val="1511080676"/>
                    </a:ext>
                  </a:extLst>
                </a:gridCol>
                <a:gridCol w="2773329">
                  <a:extLst>
                    <a:ext uri="{9D8B030D-6E8A-4147-A177-3AD203B41FA5}">
                      <a16:colId xmlns:a16="http://schemas.microsoft.com/office/drawing/2014/main" val="1294400827"/>
                    </a:ext>
                  </a:extLst>
                </a:gridCol>
                <a:gridCol w="874643">
                  <a:extLst>
                    <a:ext uri="{9D8B030D-6E8A-4147-A177-3AD203B41FA5}">
                      <a16:colId xmlns:a16="http://schemas.microsoft.com/office/drawing/2014/main" val="2641704075"/>
                    </a:ext>
                  </a:extLst>
                </a:gridCol>
                <a:gridCol w="981287">
                  <a:extLst>
                    <a:ext uri="{9D8B030D-6E8A-4147-A177-3AD203B41FA5}">
                      <a16:colId xmlns:a16="http://schemas.microsoft.com/office/drawing/2014/main" val="2513934414"/>
                    </a:ext>
                  </a:extLst>
                </a:gridCol>
                <a:gridCol w="981287">
                  <a:extLst>
                    <a:ext uri="{9D8B030D-6E8A-4147-A177-3AD203B41FA5}">
                      <a16:colId xmlns:a16="http://schemas.microsoft.com/office/drawing/2014/main" val="2109127614"/>
                    </a:ext>
                  </a:extLst>
                </a:gridCol>
                <a:gridCol w="981287">
                  <a:extLst>
                    <a:ext uri="{9D8B030D-6E8A-4147-A177-3AD203B41FA5}">
                      <a16:colId xmlns:a16="http://schemas.microsoft.com/office/drawing/2014/main" val="4183687248"/>
                    </a:ext>
                  </a:extLst>
                </a:gridCol>
              </a:tblGrid>
              <a:tr h="494510">
                <a:tc>
                  <a:txBody>
                    <a:bodyPr/>
                    <a:lstStyle/>
                    <a:p>
                      <a:pPr marL="0" marR="0" algn="ctr">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Rank by </a:t>
                      </a:r>
                    </a:p>
                    <a:p>
                      <a:pPr marL="0" marR="0" algn="ctr">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Shares O/S%</a:t>
                      </a:r>
                      <a:r>
                        <a:rPr lang="en-US" sz="900" b="1" baseline="30000" dirty="0">
                          <a:effectLst/>
                          <a:latin typeface="+mn-lt"/>
                          <a:ea typeface="Times New Roman" panose="02020603050405020304" pitchFamily="18" charset="0"/>
                          <a:cs typeface="Times New Roman" panose="02020603050405020304" pitchFamily="18" charset="0"/>
                        </a:rPr>
                        <a:t>(1)</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a:spcBef>
                          <a:spcPts val="0"/>
                        </a:spcBef>
                        <a:spcAft>
                          <a:spcPts val="0"/>
                        </a:spcAft>
                      </a:pPr>
                      <a:r>
                        <a:rPr lang="en-US" sz="900" b="1" dirty="0">
                          <a:effectLst/>
                          <a:latin typeface="+mn-lt"/>
                          <a:ea typeface="Times New Roman" panose="02020603050405020304" pitchFamily="18" charset="0"/>
                          <a:cs typeface="Times New Roman" panose="02020603050405020304" pitchFamily="18" charset="0"/>
                        </a:rPr>
                        <a:t>Shareholder</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900" b="1" kern="1200" dirty="0">
                          <a:solidFill>
                            <a:schemeClr val="lt1"/>
                          </a:solidFill>
                          <a:effectLst/>
                          <a:latin typeface="+mn-lt"/>
                          <a:ea typeface="+mn-ea"/>
                          <a:cs typeface="+mn-cs"/>
                        </a:rPr>
                        <a:t>% of </a:t>
                      </a:r>
                      <a:br>
                        <a:rPr lang="en-US" sz="900" b="1" kern="1200" dirty="0">
                          <a:solidFill>
                            <a:schemeClr val="lt1"/>
                          </a:solidFill>
                          <a:effectLst/>
                          <a:latin typeface="+mn-lt"/>
                          <a:ea typeface="+mn-ea"/>
                          <a:cs typeface="+mn-cs"/>
                        </a:rPr>
                      </a:br>
                      <a:r>
                        <a:rPr lang="en-US" sz="900" b="1" kern="1200" dirty="0">
                          <a:solidFill>
                            <a:schemeClr val="lt1"/>
                          </a:solidFill>
                          <a:effectLst/>
                          <a:latin typeface="+mn-lt"/>
                          <a:ea typeface="+mn-ea"/>
                          <a:cs typeface="+mn-cs"/>
                        </a:rPr>
                        <a:t>Shares O/S</a:t>
                      </a:r>
                      <a:endParaRPr lang="en-US" sz="900" b="1" kern="1200" baseline="30000" dirty="0">
                        <a:solidFill>
                          <a:schemeClr val="lt1"/>
                        </a:solidFill>
                        <a:effectLst/>
                        <a:latin typeface="+mn-lt"/>
                        <a:ea typeface="+mn-ea"/>
                        <a:cs typeface="+mn-cs"/>
                      </a:endParaRP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sz="900" b="1" kern="1200" dirty="0">
                          <a:solidFill>
                            <a:schemeClr val="lt1"/>
                          </a:solidFill>
                          <a:effectLst/>
                          <a:latin typeface="+mn-lt"/>
                          <a:ea typeface="+mn-ea"/>
                          <a:cs typeface="Times New Roman" panose="02020603050405020304" pitchFamily="18" charset="0"/>
                        </a:rPr>
                        <a:t># of Proxy Contests Voted</a:t>
                      </a:r>
                      <a:r>
                        <a:rPr lang="en-US" sz="900" b="1" kern="1200" baseline="30000" dirty="0">
                          <a:solidFill>
                            <a:schemeClr val="lt1"/>
                          </a:solidFill>
                          <a:effectLst/>
                          <a:latin typeface="+mn-lt"/>
                          <a:ea typeface="+mn-ea"/>
                          <a:cs typeface="Times New Roman" panose="02020603050405020304" pitchFamily="18" charset="0"/>
                        </a:rPr>
                        <a:t>(2)</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sz="900" b="1" kern="1200" dirty="0">
                          <a:solidFill>
                            <a:schemeClr val="lt1"/>
                          </a:solidFill>
                          <a:effectLst/>
                          <a:latin typeface="+mn-lt"/>
                          <a:ea typeface="+mn-ea"/>
                          <a:cs typeface="Times New Roman" panose="02020603050405020304" pitchFamily="18" charset="0"/>
                        </a:rPr>
                        <a:t>ISS </a:t>
                      </a:r>
                    </a:p>
                    <a:p>
                      <a:pPr marL="0" marR="0" lvl="0" indent="0" algn="ctr" defTabSz="914354" rtl="0" eaLnBrk="1" fontAlgn="auto" latinLnBrk="0" hangingPunct="1">
                        <a:lnSpc>
                          <a:spcPct val="100000"/>
                        </a:lnSpc>
                        <a:spcBef>
                          <a:spcPts val="0"/>
                        </a:spcBef>
                        <a:spcAft>
                          <a:spcPts val="0"/>
                        </a:spcAft>
                        <a:buClrTx/>
                        <a:buSzTx/>
                        <a:buFontTx/>
                        <a:buNone/>
                        <a:tabLst/>
                        <a:defRPr/>
                      </a:pPr>
                      <a:r>
                        <a:rPr lang="en-US" sz="900" b="1" kern="1200" dirty="0">
                          <a:solidFill>
                            <a:schemeClr val="lt1"/>
                          </a:solidFill>
                          <a:effectLst/>
                          <a:latin typeface="+mn-lt"/>
                          <a:ea typeface="+mn-ea"/>
                          <a:cs typeface="Times New Roman" panose="02020603050405020304" pitchFamily="18" charset="0"/>
                        </a:rPr>
                        <a:t>Match</a:t>
                      </a:r>
                      <a:r>
                        <a:rPr lang="en-US" sz="900" b="1" kern="1200" baseline="30000" dirty="0">
                          <a:solidFill>
                            <a:schemeClr val="lt1"/>
                          </a:solidFill>
                          <a:effectLst/>
                          <a:latin typeface="+mn-lt"/>
                          <a:ea typeface="+mn-ea"/>
                          <a:cs typeface="Times New Roman" panose="02020603050405020304" pitchFamily="18" charset="0"/>
                        </a:rPr>
                        <a:t>(1)</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sz="900" b="1" kern="1200" baseline="0" dirty="0">
                          <a:solidFill>
                            <a:schemeClr val="lt1"/>
                          </a:solidFill>
                          <a:effectLst/>
                          <a:latin typeface="+mn-lt"/>
                          <a:ea typeface="+mn-ea"/>
                          <a:cs typeface="Times New Roman" panose="02020603050405020304" pitchFamily="18" charset="0"/>
                        </a:rPr>
                        <a:t>Favorability towards Co.</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182586179"/>
                  </a:ext>
                </a:extLst>
              </a:tr>
              <a:tr h="291814">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050" b="0" dirty="0">
                          <a:solidFill>
                            <a:schemeClr val="tx1"/>
                          </a:solidFill>
                          <a:latin typeface="+mj-lt"/>
                        </a:rPr>
                        <a:t>1.</a:t>
                      </a:r>
                    </a:p>
                  </a:txBody>
                  <a:tcPr marL="45720" marR="45720" marT="9144" marB="914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1050" b="1" i="0" u="none" strike="noStrike" kern="1200" dirty="0">
                          <a:solidFill>
                            <a:srgbClr val="000000"/>
                          </a:solidFill>
                          <a:effectLst/>
                          <a:latin typeface="Arial" panose="020B0604020202020204" pitchFamily="34" charset="0"/>
                          <a:ea typeface="+mn-ea"/>
                          <a:cs typeface="+mn-cs"/>
                        </a:rPr>
                        <a:t>Vanguard Group</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en-US" sz="1050" b="0" i="0" u="none" strike="noStrike" kern="1200" dirty="0">
                          <a:solidFill>
                            <a:srgbClr val="000000"/>
                          </a:solidFill>
                          <a:effectLst/>
                          <a:latin typeface="Arial" panose="020B0604020202020204" pitchFamily="34" charset="0"/>
                          <a:ea typeface="+mn-ea"/>
                          <a:cs typeface="+mn-cs"/>
                        </a:rPr>
                        <a:t>8.9</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dirty="0">
                          <a:solidFill>
                            <a:srgbClr val="181D1F"/>
                          </a:solidFill>
                          <a:effectLst/>
                          <a:latin typeface="+mj-lt"/>
                        </a:rPr>
                        <a:t>35</a:t>
                      </a:r>
                    </a:p>
                  </a:txBody>
                  <a:tcPr marL="100013" marR="4763" marT="476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dirty="0">
                          <a:solidFill>
                            <a:srgbClr val="181D1F"/>
                          </a:solidFill>
                          <a:effectLst/>
                          <a:latin typeface="+mj-lt"/>
                        </a:rPr>
                        <a:t>60%</a:t>
                      </a:r>
                    </a:p>
                  </a:txBody>
                  <a:tcPr marL="100013" marR="4763" marT="476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50" b="0" i="0" u="none" strike="noStrike" dirty="0">
                        <a:solidFill>
                          <a:srgbClr val="181D1F"/>
                        </a:solidFill>
                        <a:effectLst/>
                        <a:latin typeface="+mj-lt"/>
                      </a:endParaRPr>
                    </a:p>
                  </a:txBody>
                  <a:tcPr marL="857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5577436"/>
                  </a:ext>
                </a:extLst>
              </a:tr>
              <a:tr h="291814">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050" b="0" dirty="0">
                          <a:solidFill>
                            <a:schemeClr val="tx1"/>
                          </a:solidFill>
                          <a:latin typeface="+mj-lt"/>
                        </a:rPr>
                        <a:t>2.</a:t>
                      </a:r>
                    </a:p>
                  </a:txBody>
                  <a:tcPr marL="45720" marR="45720" marT="9144" marB="914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1050" b="1" i="0" u="none" strike="noStrike" kern="1200" dirty="0">
                          <a:solidFill>
                            <a:srgbClr val="000000"/>
                          </a:solidFill>
                          <a:effectLst/>
                          <a:latin typeface="Arial" panose="020B0604020202020204" pitchFamily="34" charset="0"/>
                          <a:ea typeface="+mn-ea"/>
                          <a:cs typeface="+mn-cs"/>
                        </a:rPr>
                        <a:t>BlackRock Fund Advisors</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en-US" sz="1050" b="0" i="0" u="none" strike="noStrike" kern="1200" dirty="0">
                          <a:solidFill>
                            <a:srgbClr val="000000"/>
                          </a:solidFill>
                          <a:effectLst/>
                          <a:latin typeface="Arial" panose="020B0604020202020204" pitchFamily="34" charset="0"/>
                          <a:ea typeface="+mn-ea"/>
                          <a:cs typeface="+mn-cs"/>
                        </a:rPr>
                        <a:t>5.8</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dirty="0">
                          <a:solidFill>
                            <a:srgbClr val="181D1F"/>
                          </a:solidFill>
                          <a:effectLst/>
                          <a:latin typeface="+mj-lt"/>
                        </a:rPr>
                        <a:t>38</a:t>
                      </a:r>
                    </a:p>
                  </a:txBody>
                  <a:tcPr marL="100013" marR="4763" marT="476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dirty="0">
                          <a:solidFill>
                            <a:srgbClr val="181D1F"/>
                          </a:solidFill>
                          <a:effectLst/>
                          <a:latin typeface="+mj-lt"/>
                        </a:rPr>
                        <a:t>71%</a:t>
                      </a:r>
                    </a:p>
                  </a:txBody>
                  <a:tcPr marL="100013" marR="4763" marT="476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50" b="0" i="0" u="none" strike="noStrike" dirty="0">
                        <a:solidFill>
                          <a:srgbClr val="181D1F"/>
                        </a:solidFill>
                        <a:effectLst/>
                        <a:latin typeface="+mj-lt"/>
                      </a:endParaRPr>
                    </a:p>
                  </a:txBody>
                  <a:tcPr marL="857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4244015"/>
                  </a:ext>
                </a:extLst>
              </a:tr>
              <a:tr h="291814">
                <a:tc>
                  <a:txBody>
                    <a:bodyPr/>
                    <a:lstStyle/>
                    <a:p>
                      <a:pPr marL="0" marR="0" lvl="0" indent="0" algn="l" defTabSz="914354"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50" b="0" dirty="0">
                          <a:solidFill>
                            <a:schemeClr val="tx1"/>
                          </a:solidFill>
                          <a:latin typeface="+mj-lt"/>
                        </a:rPr>
                        <a:t>3.</a:t>
                      </a:r>
                    </a:p>
                  </a:txBody>
                  <a:tcPr marL="45720" marR="45720" marT="9144" marB="914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1050" b="1" i="0" u="none" strike="noStrike" kern="1200" dirty="0">
                          <a:solidFill>
                            <a:srgbClr val="000000"/>
                          </a:solidFill>
                          <a:effectLst/>
                          <a:latin typeface="Arial" panose="020B0604020202020204" pitchFamily="34" charset="0"/>
                          <a:ea typeface="+mn-ea"/>
                          <a:cs typeface="+mn-cs"/>
                        </a:rPr>
                        <a:t>Capital Research and Management </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en-US" sz="1050" b="0" i="0" u="none" strike="noStrike" kern="1200" dirty="0">
                          <a:solidFill>
                            <a:srgbClr val="000000"/>
                          </a:solidFill>
                          <a:effectLst/>
                          <a:latin typeface="Arial" panose="020B0604020202020204" pitchFamily="34" charset="0"/>
                          <a:ea typeface="+mn-ea"/>
                          <a:cs typeface="+mn-cs"/>
                        </a:rPr>
                        <a:t>4.4</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50" b="0" i="0" u="none" strike="noStrike" dirty="0">
                          <a:solidFill>
                            <a:srgbClr val="000000"/>
                          </a:solidFill>
                          <a:effectLst/>
                          <a:latin typeface="+mj-lt"/>
                        </a:rPr>
                        <a:t>12</a:t>
                      </a:r>
                    </a:p>
                  </a:txBody>
                  <a:tcPr marL="4763" marR="4763" marT="476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en-US" sz="1050" b="0" i="0" u="none" strike="noStrike" kern="1200" cap="none" spc="0" normalizeH="0" baseline="0" noProof="0" dirty="0">
                          <a:ln>
                            <a:noFill/>
                          </a:ln>
                          <a:solidFill>
                            <a:srgbClr val="000000"/>
                          </a:solidFill>
                          <a:effectLst/>
                          <a:uLnTx/>
                          <a:uFillTx/>
                          <a:latin typeface="+mj-lt"/>
                          <a:ea typeface="+mn-ea"/>
                          <a:cs typeface="+mn-cs"/>
                        </a:rPr>
                        <a:t>75%</a:t>
                      </a:r>
                      <a:endParaRPr lang="en-US" sz="1050" b="0" i="0" u="none" strike="noStrike" dirty="0">
                        <a:solidFill>
                          <a:srgbClr val="181D1F"/>
                        </a:solidFill>
                        <a:effectLst/>
                        <a:latin typeface="+mj-lt"/>
                      </a:endParaRPr>
                    </a:p>
                  </a:txBody>
                  <a:tcPr marL="857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50" b="0" i="0" u="none" strike="noStrike" dirty="0">
                        <a:solidFill>
                          <a:srgbClr val="181D1F"/>
                        </a:solidFill>
                        <a:effectLst/>
                        <a:latin typeface="+mj-lt"/>
                      </a:endParaRPr>
                    </a:p>
                  </a:txBody>
                  <a:tcPr marL="857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7075"/>
                  </a:ext>
                </a:extLst>
              </a:tr>
              <a:tr h="303574">
                <a:tc>
                  <a:txBody>
                    <a:bodyPr/>
                    <a:lstStyle/>
                    <a:p>
                      <a:pPr marL="0" marR="0" lvl="0" indent="0" algn="l" defTabSz="914354"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50" b="0" dirty="0">
                          <a:solidFill>
                            <a:schemeClr val="tx1"/>
                          </a:solidFill>
                          <a:effectLst/>
                          <a:latin typeface="+mj-lt"/>
                        </a:rPr>
                        <a:t>4.</a:t>
                      </a:r>
                    </a:p>
                  </a:txBody>
                  <a:tcPr marL="45720" marR="45720" marT="9144" marB="914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1050" b="1" i="0" u="none" strike="noStrike" kern="1200" dirty="0">
                          <a:solidFill>
                            <a:srgbClr val="000000"/>
                          </a:solidFill>
                          <a:effectLst/>
                          <a:latin typeface="Arial" panose="020B0604020202020204" pitchFamily="34" charset="0"/>
                          <a:ea typeface="+mn-ea"/>
                          <a:cs typeface="+mn-cs"/>
                        </a:rPr>
                        <a:t>Columbia Management</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en-US" sz="1050" b="0" i="0" u="none" strike="noStrike" kern="1200" dirty="0">
                          <a:solidFill>
                            <a:srgbClr val="000000"/>
                          </a:solidFill>
                          <a:effectLst/>
                          <a:latin typeface="Arial" panose="020B0604020202020204" pitchFamily="34" charset="0"/>
                          <a:ea typeface="+mn-ea"/>
                          <a:cs typeface="+mn-cs"/>
                        </a:rPr>
                        <a:t>3.9</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en-US" sz="1050" b="0" i="0" u="none" strike="noStrike" kern="1200" cap="none" spc="0" normalizeH="0" baseline="0" noProof="0" dirty="0">
                          <a:ln>
                            <a:noFill/>
                          </a:ln>
                          <a:solidFill>
                            <a:srgbClr val="000000"/>
                          </a:solidFill>
                          <a:effectLst/>
                          <a:uLnTx/>
                          <a:uFillTx/>
                          <a:latin typeface="Arial" panose="020B0604020202020204"/>
                          <a:ea typeface="+mn-ea"/>
                          <a:cs typeface="+mn-cs"/>
                        </a:rPr>
                        <a:t>N/A</a:t>
                      </a:r>
                      <a:endParaRPr lang="en-US" sz="1050" b="0" i="0" u="none" strike="noStrike" dirty="0">
                        <a:solidFill>
                          <a:srgbClr val="000000"/>
                        </a:solidFill>
                        <a:effectLst/>
                        <a:latin typeface="+mj-lt"/>
                      </a:endParaRPr>
                    </a:p>
                  </a:txBody>
                  <a:tcPr marL="4763" marR="4763" marT="476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en-US" sz="1050" b="0" i="0" u="none" strike="noStrike" kern="1200" cap="none" spc="0" normalizeH="0" baseline="0" noProof="0" dirty="0">
                          <a:ln>
                            <a:noFill/>
                          </a:ln>
                          <a:solidFill>
                            <a:srgbClr val="000000"/>
                          </a:solidFill>
                          <a:effectLst/>
                          <a:uLnTx/>
                          <a:uFillTx/>
                          <a:latin typeface="+mj-lt"/>
                          <a:ea typeface="+mn-ea"/>
                          <a:cs typeface="+mn-cs"/>
                        </a:rPr>
                        <a:t>N/A</a:t>
                      </a:r>
                      <a:endParaRPr lang="en-US" sz="1050" b="0" i="0" u="none" strike="noStrike" dirty="0">
                        <a:solidFill>
                          <a:srgbClr val="181D1F"/>
                        </a:solidFill>
                        <a:effectLst/>
                        <a:latin typeface="+mj-lt"/>
                      </a:endParaRPr>
                    </a:p>
                  </a:txBody>
                  <a:tcPr marL="857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181D1F"/>
                        </a:solidFill>
                        <a:effectLst/>
                        <a:uLnTx/>
                        <a:uFillTx/>
                        <a:latin typeface="Arial" panose="020B0604020202020204"/>
                        <a:ea typeface="+mn-ea"/>
                        <a:cs typeface="+mn-cs"/>
                      </a:endParaRPr>
                    </a:p>
                  </a:txBody>
                  <a:tcPr marL="857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9791283"/>
                  </a:ext>
                </a:extLst>
              </a:tr>
              <a:tr h="291814">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050" b="0" dirty="0">
                          <a:solidFill>
                            <a:schemeClr val="tx1"/>
                          </a:solidFill>
                          <a:latin typeface="+mj-lt"/>
                        </a:rPr>
                        <a:t>5.</a:t>
                      </a:r>
                    </a:p>
                  </a:txBody>
                  <a:tcPr marL="45720" marR="45720" marT="9144" marB="914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1050" b="1" i="0" u="none" strike="noStrike" kern="1200" dirty="0">
                          <a:solidFill>
                            <a:srgbClr val="000000"/>
                          </a:solidFill>
                          <a:effectLst/>
                          <a:latin typeface="Arial" panose="020B0604020202020204" pitchFamily="34" charset="0"/>
                          <a:ea typeface="+mn-ea"/>
                          <a:cs typeface="+mn-cs"/>
                        </a:rPr>
                        <a:t>Northern Trust Global Advisors</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en-US" sz="1050" b="0" i="0" u="none" strike="noStrike" kern="1200" dirty="0">
                          <a:solidFill>
                            <a:srgbClr val="000000"/>
                          </a:solidFill>
                          <a:effectLst/>
                          <a:latin typeface="Arial" panose="020B0604020202020204" pitchFamily="34" charset="0"/>
                          <a:ea typeface="+mn-ea"/>
                          <a:cs typeface="+mn-cs"/>
                        </a:rPr>
                        <a:t>3.6</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en-US" sz="1050" b="0" i="0" u="none" strike="noStrike" kern="1200" cap="none" spc="0" normalizeH="0" baseline="0" noProof="0" dirty="0">
                          <a:ln>
                            <a:noFill/>
                          </a:ln>
                          <a:solidFill>
                            <a:srgbClr val="000000"/>
                          </a:solidFill>
                          <a:effectLst/>
                          <a:uLnTx/>
                          <a:uFillTx/>
                          <a:latin typeface="Arial" panose="020B0604020202020204"/>
                          <a:ea typeface="+mn-ea"/>
                          <a:cs typeface="+mn-cs"/>
                        </a:rPr>
                        <a:t>71</a:t>
                      </a:r>
                      <a:endParaRPr lang="en-US" sz="1050" b="0" i="0" u="none" strike="noStrike" dirty="0">
                        <a:solidFill>
                          <a:srgbClr val="000000"/>
                        </a:solidFill>
                        <a:effectLst/>
                        <a:latin typeface="+mj-lt"/>
                      </a:endParaRPr>
                    </a:p>
                  </a:txBody>
                  <a:tcPr marL="4763" marR="4763" marT="476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en-US" sz="1050" b="0" i="0" u="none" strike="noStrike" kern="1200" cap="none" spc="0" normalizeH="0" baseline="0" noProof="0" dirty="0">
                          <a:ln>
                            <a:noFill/>
                          </a:ln>
                          <a:solidFill>
                            <a:srgbClr val="000000"/>
                          </a:solidFill>
                          <a:effectLst/>
                          <a:uLnTx/>
                          <a:uFillTx/>
                          <a:latin typeface="+mj-lt"/>
                          <a:ea typeface="+mn-ea"/>
                          <a:cs typeface="+mn-cs"/>
                        </a:rPr>
                        <a:t>74%</a:t>
                      </a:r>
                      <a:endParaRPr lang="en-US" sz="1050" b="0" i="0" u="none" strike="noStrike" dirty="0">
                        <a:solidFill>
                          <a:srgbClr val="181D1F"/>
                        </a:solidFill>
                        <a:effectLst/>
                        <a:latin typeface="+mj-lt"/>
                      </a:endParaRPr>
                    </a:p>
                  </a:txBody>
                  <a:tcPr marL="857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50" b="0" i="0" u="none" strike="noStrike" dirty="0">
                        <a:solidFill>
                          <a:srgbClr val="181D1F"/>
                        </a:solidFill>
                        <a:effectLst/>
                        <a:latin typeface="+mj-lt"/>
                      </a:endParaRPr>
                    </a:p>
                  </a:txBody>
                  <a:tcPr marL="857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1038792"/>
                  </a:ext>
                </a:extLst>
              </a:tr>
              <a:tr h="303574">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050" b="0" dirty="0">
                          <a:solidFill>
                            <a:schemeClr val="tx1"/>
                          </a:solidFill>
                          <a:latin typeface="+mj-lt"/>
                        </a:rPr>
                        <a:t>6.</a:t>
                      </a:r>
                    </a:p>
                  </a:txBody>
                  <a:tcPr marL="45720" marR="45720" marT="9144" marB="914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1050" b="1" i="0" u="none" strike="noStrike" kern="1200" dirty="0">
                          <a:solidFill>
                            <a:srgbClr val="000000"/>
                          </a:solidFill>
                          <a:effectLst/>
                          <a:latin typeface="Arial" panose="020B0604020202020204" pitchFamily="34" charset="0"/>
                          <a:ea typeface="+mn-ea"/>
                          <a:cs typeface="+mn-cs"/>
                        </a:rPr>
                        <a:t>Fidelity</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en-US" sz="1050" b="0" i="0" u="none" strike="noStrike" kern="1200" dirty="0">
                          <a:solidFill>
                            <a:srgbClr val="000000"/>
                          </a:solidFill>
                          <a:effectLst/>
                          <a:latin typeface="Arial" panose="020B0604020202020204" pitchFamily="34" charset="0"/>
                          <a:ea typeface="+mn-ea"/>
                          <a:cs typeface="+mn-cs"/>
                        </a:rPr>
                        <a:t>3.5</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dirty="0">
                          <a:solidFill>
                            <a:srgbClr val="181D1F"/>
                          </a:solidFill>
                          <a:effectLst/>
                          <a:latin typeface="+mj-lt"/>
                        </a:rPr>
                        <a:t>32</a:t>
                      </a:r>
                    </a:p>
                  </a:txBody>
                  <a:tcPr marL="100013" marR="4763" marT="476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dirty="0">
                          <a:solidFill>
                            <a:srgbClr val="181D1F"/>
                          </a:solidFill>
                          <a:effectLst/>
                          <a:latin typeface="+mj-lt"/>
                        </a:rPr>
                        <a:t>62%</a:t>
                      </a:r>
                    </a:p>
                  </a:txBody>
                  <a:tcPr marL="100013" marR="4763" marT="476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50" b="0" i="0" u="none" strike="noStrike" dirty="0">
                        <a:solidFill>
                          <a:srgbClr val="000000"/>
                        </a:solidFill>
                        <a:effectLst/>
                        <a:latin typeface="+mj-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2066452"/>
                  </a:ext>
                </a:extLst>
              </a:tr>
              <a:tr h="291814">
                <a:tc>
                  <a:txBody>
                    <a:bodyPr/>
                    <a:lstStyle/>
                    <a:p>
                      <a:pPr marL="0" marR="0" lvl="0" indent="0" algn="l" defTabSz="914354"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50" b="0" dirty="0">
                          <a:solidFill>
                            <a:schemeClr val="tx1"/>
                          </a:solidFill>
                          <a:latin typeface="+mj-lt"/>
                        </a:rPr>
                        <a:t>7.</a:t>
                      </a:r>
                    </a:p>
                  </a:txBody>
                  <a:tcPr marL="45720" marR="45720" marT="9144" marB="914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1050" b="1" i="0" u="none" strike="noStrike" kern="1200" dirty="0">
                          <a:solidFill>
                            <a:srgbClr val="000000"/>
                          </a:solidFill>
                          <a:effectLst/>
                          <a:latin typeface="Arial" panose="020B0604020202020204" pitchFamily="34" charset="0"/>
                          <a:ea typeface="+mn-ea"/>
                          <a:cs typeface="+mn-cs"/>
                        </a:rPr>
                        <a:t>T. Rowe Price</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en-US" sz="1050" b="0" i="0" u="none" strike="noStrike" kern="1200" dirty="0">
                          <a:solidFill>
                            <a:srgbClr val="000000"/>
                          </a:solidFill>
                          <a:effectLst/>
                          <a:latin typeface="Arial" panose="020B0604020202020204" pitchFamily="34" charset="0"/>
                          <a:ea typeface="+mn-ea"/>
                          <a:cs typeface="+mn-cs"/>
                        </a:rPr>
                        <a:t>3.2</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dirty="0">
                          <a:solidFill>
                            <a:srgbClr val="181D1F"/>
                          </a:solidFill>
                          <a:effectLst/>
                          <a:latin typeface="+mj-lt"/>
                        </a:rPr>
                        <a:t>36</a:t>
                      </a:r>
                    </a:p>
                  </a:txBody>
                  <a:tcPr marL="100013" marR="4763" marT="476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dirty="0">
                          <a:solidFill>
                            <a:srgbClr val="181D1F"/>
                          </a:solidFill>
                          <a:effectLst/>
                          <a:latin typeface="+mj-lt"/>
                        </a:rPr>
                        <a:t>77%</a:t>
                      </a:r>
                    </a:p>
                  </a:txBody>
                  <a:tcPr marL="100013" marR="4763" marT="476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50" b="0" i="0" u="none" strike="noStrike" dirty="0">
                        <a:solidFill>
                          <a:srgbClr val="181D1F"/>
                        </a:solidFill>
                        <a:effectLst/>
                        <a:latin typeface="+mj-lt"/>
                      </a:endParaRPr>
                    </a:p>
                  </a:txBody>
                  <a:tcPr marL="857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1926155"/>
                  </a:ext>
                </a:extLst>
              </a:tr>
              <a:tr h="295114">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050" b="0" dirty="0">
                          <a:solidFill>
                            <a:schemeClr val="tx1"/>
                          </a:solidFill>
                          <a:latin typeface="+mj-lt"/>
                        </a:rPr>
                        <a:t>8.</a:t>
                      </a:r>
                    </a:p>
                  </a:txBody>
                  <a:tcPr marL="45720" marR="45720" marT="9144" marB="914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1050" b="1" i="0" u="none" strike="noStrike" kern="1200" dirty="0" err="1">
                          <a:solidFill>
                            <a:srgbClr val="000000"/>
                          </a:solidFill>
                          <a:effectLst/>
                          <a:latin typeface="Arial" panose="020B0604020202020204" pitchFamily="34" charset="0"/>
                          <a:ea typeface="+mn-ea"/>
                          <a:cs typeface="+mn-cs"/>
                        </a:rPr>
                        <a:t>AllianceBernstein</a:t>
                      </a:r>
                      <a:endParaRPr lang="en-US" sz="1050" b="1" i="0" u="none" strike="noStrike" kern="1200" dirty="0">
                        <a:solidFill>
                          <a:srgbClr val="000000"/>
                        </a:solidFill>
                        <a:effectLst/>
                        <a:latin typeface="Arial" panose="020B0604020202020204" pitchFamily="34" charset="0"/>
                        <a:ea typeface="+mn-ea"/>
                        <a:cs typeface="+mn-cs"/>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en-US" sz="1050" b="0" i="0" u="none" strike="noStrike" kern="1200" dirty="0">
                          <a:solidFill>
                            <a:srgbClr val="000000"/>
                          </a:solidFill>
                          <a:effectLst/>
                          <a:latin typeface="Arial" panose="020B0604020202020204" pitchFamily="34" charset="0"/>
                          <a:ea typeface="+mn-ea"/>
                          <a:cs typeface="+mn-cs"/>
                        </a:rPr>
                        <a:t>2.8</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dirty="0">
                          <a:solidFill>
                            <a:srgbClr val="181D1F"/>
                          </a:solidFill>
                          <a:effectLst/>
                          <a:latin typeface="+mj-lt"/>
                        </a:rPr>
                        <a:t>35</a:t>
                      </a:r>
                    </a:p>
                  </a:txBody>
                  <a:tcPr marL="100013" marR="4763" marT="476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dirty="0">
                          <a:solidFill>
                            <a:srgbClr val="181D1F"/>
                          </a:solidFill>
                          <a:effectLst/>
                          <a:latin typeface="+mj-lt"/>
                        </a:rPr>
                        <a:t>73%</a:t>
                      </a:r>
                    </a:p>
                  </a:txBody>
                  <a:tcPr marL="100013" marR="4763" marT="476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50" b="0" i="0" u="none" strike="noStrike" dirty="0">
                        <a:solidFill>
                          <a:srgbClr val="181D1F"/>
                        </a:solidFill>
                        <a:effectLst/>
                        <a:latin typeface="+mj-lt"/>
                      </a:endParaRPr>
                    </a:p>
                  </a:txBody>
                  <a:tcPr marL="857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8370258"/>
                  </a:ext>
                </a:extLst>
              </a:tr>
              <a:tr h="291814">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050" b="0" dirty="0">
                          <a:solidFill>
                            <a:schemeClr val="tx1"/>
                          </a:solidFill>
                          <a:latin typeface="+mj-lt"/>
                        </a:rPr>
                        <a:t>9.</a:t>
                      </a:r>
                    </a:p>
                  </a:txBody>
                  <a:tcPr marL="45720" marR="45720" marT="9144" marB="914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1050" b="1" i="0" u="none" strike="noStrike" kern="1200" dirty="0">
                          <a:solidFill>
                            <a:srgbClr val="000000"/>
                          </a:solidFill>
                          <a:effectLst/>
                          <a:latin typeface="Arial" panose="020B0604020202020204" pitchFamily="34" charset="0"/>
                          <a:ea typeface="+mn-ea"/>
                          <a:cs typeface="+mn-cs"/>
                        </a:rPr>
                        <a:t>Wellington Management</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en-US" sz="1050" b="0" i="0" u="none" strike="noStrike" kern="1200" dirty="0">
                          <a:solidFill>
                            <a:srgbClr val="000000"/>
                          </a:solidFill>
                          <a:effectLst/>
                          <a:latin typeface="Arial" panose="020B0604020202020204" pitchFamily="34" charset="0"/>
                          <a:ea typeface="+mn-ea"/>
                          <a:cs typeface="+mn-cs"/>
                        </a:rPr>
                        <a:t>2.7</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dirty="0">
                          <a:solidFill>
                            <a:srgbClr val="181D1F"/>
                          </a:solidFill>
                          <a:effectLst/>
                          <a:latin typeface="+mj-lt"/>
                        </a:rPr>
                        <a:t>20</a:t>
                      </a:r>
                    </a:p>
                  </a:txBody>
                  <a:tcPr marL="100013" marR="4763" marT="476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dirty="0">
                          <a:solidFill>
                            <a:srgbClr val="181D1F"/>
                          </a:solidFill>
                          <a:effectLst/>
                          <a:latin typeface="+mj-lt"/>
                        </a:rPr>
                        <a:t>74%</a:t>
                      </a:r>
                    </a:p>
                  </a:txBody>
                  <a:tcPr marL="100013" marR="4763" marT="476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50" b="0" i="0" u="none" strike="noStrike" dirty="0">
                        <a:solidFill>
                          <a:srgbClr val="000000"/>
                        </a:solidFill>
                        <a:effectLst/>
                        <a:latin typeface="+mj-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6827806"/>
                  </a:ext>
                </a:extLst>
              </a:tr>
              <a:tr h="291814">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050" b="0" dirty="0">
                          <a:solidFill>
                            <a:schemeClr val="tx1"/>
                          </a:solidFill>
                          <a:latin typeface="+mj-lt"/>
                        </a:rPr>
                        <a:t>10.</a:t>
                      </a:r>
                    </a:p>
                  </a:txBody>
                  <a:tcPr marL="45720" marR="45720" marT="9144" marB="914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1050" b="1" i="0" u="none" strike="noStrike" kern="1200" dirty="0" err="1">
                          <a:solidFill>
                            <a:srgbClr val="000000"/>
                          </a:solidFill>
                          <a:effectLst/>
                          <a:latin typeface="Arial" panose="020B0604020202020204" pitchFamily="34" charset="0"/>
                          <a:ea typeface="+mn-ea"/>
                          <a:cs typeface="+mn-cs"/>
                        </a:rPr>
                        <a:t>Norges</a:t>
                      </a:r>
                      <a:r>
                        <a:rPr lang="en-US" sz="1050" b="1" i="0" u="none" strike="noStrike" kern="1200" dirty="0">
                          <a:solidFill>
                            <a:srgbClr val="000000"/>
                          </a:solidFill>
                          <a:effectLst/>
                          <a:latin typeface="Arial" panose="020B0604020202020204" pitchFamily="34" charset="0"/>
                          <a:ea typeface="+mn-ea"/>
                          <a:cs typeface="+mn-cs"/>
                        </a:rPr>
                        <a:t> Bank Investment Management</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en-US" sz="1050" b="0" i="0" u="none" strike="noStrike" kern="1200" dirty="0">
                          <a:solidFill>
                            <a:srgbClr val="000000"/>
                          </a:solidFill>
                          <a:effectLst/>
                          <a:latin typeface="Arial" panose="020B0604020202020204" pitchFamily="34" charset="0"/>
                          <a:ea typeface="+mn-ea"/>
                          <a:cs typeface="+mn-cs"/>
                        </a:rPr>
                        <a:t>1.5</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dirty="0">
                          <a:solidFill>
                            <a:srgbClr val="181D1F"/>
                          </a:solidFill>
                          <a:effectLst/>
                          <a:latin typeface="+mj-lt"/>
                        </a:rPr>
                        <a:t>23</a:t>
                      </a:r>
                    </a:p>
                  </a:txBody>
                  <a:tcPr marL="100013" marR="4763" marT="476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dirty="0">
                          <a:solidFill>
                            <a:srgbClr val="181D1F"/>
                          </a:solidFill>
                          <a:effectLst/>
                          <a:latin typeface="+mj-lt"/>
                        </a:rPr>
                        <a:t>46%</a:t>
                      </a:r>
                    </a:p>
                  </a:txBody>
                  <a:tcPr marL="100013" marR="4763" marT="476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50" b="0" i="0" u="none" strike="noStrike" dirty="0">
                        <a:solidFill>
                          <a:srgbClr val="181D1F"/>
                        </a:solidFill>
                        <a:effectLst/>
                        <a:latin typeface="+mj-lt"/>
                      </a:endParaRPr>
                    </a:p>
                  </a:txBody>
                  <a:tcPr marL="857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8022504"/>
                  </a:ext>
                </a:extLst>
              </a:tr>
              <a:tr h="291814">
                <a:tc>
                  <a:txBody>
                    <a:bodyPr/>
                    <a:lstStyle/>
                    <a:p>
                      <a:pPr marL="0" marR="0" lvl="0" indent="0" algn="l" defTabSz="914354"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50" b="0" dirty="0">
                          <a:solidFill>
                            <a:schemeClr val="tx1"/>
                          </a:solidFill>
                          <a:latin typeface="+mj-lt"/>
                        </a:rPr>
                        <a:t>11.</a:t>
                      </a:r>
                    </a:p>
                  </a:txBody>
                  <a:tcPr marL="45720" marR="45720" marT="9144" marB="914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1050" b="1" i="0" u="none" strike="noStrike" kern="1200" dirty="0">
                          <a:solidFill>
                            <a:srgbClr val="000000"/>
                          </a:solidFill>
                          <a:effectLst/>
                          <a:latin typeface="Arial" panose="020B0604020202020204" pitchFamily="34" charset="0"/>
                          <a:ea typeface="+mn-ea"/>
                          <a:cs typeface="+mn-cs"/>
                        </a:rPr>
                        <a:t>Susquehanna Investment Group</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en-US" sz="1050" b="0" i="0" u="none" strike="noStrike" kern="1200" dirty="0">
                          <a:solidFill>
                            <a:srgbClr val="000000"/>
                          </a:solidFill>
                          <a:effectLst/>
                          <a:latin typeface="Arial" panose="020B0604020202020204" pitchFamily="34" charset="0"/>
                          <a:ea typeface="+mn-ea"/>
                          <a:cs typeface="+mn-cs"/>
                        </a:rPr>
                        <a:t>1.3</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en-US" sz="1050" b="0" i="0" u="none" strike="noStrike" kern="1200" cap="none" spc="0" normalizeH="0" baseline="0" noProof="0" dirty="0">
                          <a:ln>
                            <a:noFill/>
                          </a:ln>
                          <a:solidFill>
                            <a:srgbClr val="000000"/>
                          </a:solidFill>
                          <a:effectLst/>
                          <a:uLnTx/>
                          <a:uFillTx/>
                          <a:latin typeface="Arial" panose="020B0604020202020204"/>
                          <a:ea typeface="+mn-ea"/>
                          <a:cs typeface="+mn-cs"/>
                        </a:rPr>
                        <a:t>N/A</a:t>
                      </a:r>
                      <a:endParaRPr lang="en-US" sz="1050" b="0" i="0" u="none" strike="noStrike" dirty="0">
                        <a:solidFill>
                          <a:srgbClr val="000000"/>
                        </a:solidFill>
                        <a:effectLst/>
                        <a:latin typeface="+mj-lt"/>
                      </a:endParaRPr>
                    </a:p>
                  </a:txBody>
                  <a:tcPr marL="4763" marR="4763" marT="476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en-US" sz="1050" b="0" i="0" u="none" strike="noStrike" kern="1200" cap="none" spc="0" normalizeH="0" baseline="0" noProof="0" dirty="0">
                          <a:ln>
                            <a:noFill/>
                          </a:ln>
                          <a:solidFill>
                            <a:srgbClr val="000000"/>
                          </a:solidFill>
                          <a:effectLst/>
                          <a:uLnTx/>
                          <a:uFillTx/>
                          <a:latin typeface="+mj-lt"/>
                          <a:ea typeface="+mn-ea"/>
                          <a:cs typeface="+mn-cs"/>
                        </a:rPr>
                        <a:t>N/A</a:t>
                      </a:r>
                      <a:endParaRPr lang="en-US" sz="1050" b="0" i="0" u="none" strike="noStrike" dirty="0">
                        <a:solidFill>
                          <a:srgbClr val="181D1F"/>
                        </a:solidFill>
                        <a:effectLst/>
                        <a:latin typeface="+mj-lt"/>
                      </a:endParaRPr>
                    </a:p>
                  </a:txBody>
                  <a:tcPr marL="857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50" b="0" i="0" u="none" strike="noStrike" dirty="0">
                        <a:solidFill>
                          <a:srgbClr val="181D1F"/>
                        </a:solidFill>
                        <a:effectLst/>
                        <a:latin typeface="+mj-lt"/>
                      </a:endParaRPr>
                    </a:p>
                  </a:txBody>
                  <a:tcPr marL="857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4110093"/>
                  </a:ext>
                </a:extLst>
              </a:tr>
              <a:tr h="291814">
                <a:tc>
                  <a:txBody>
                    <a:bodyPr/>
                    <a:lstStyle/>
                    <a:p>
                      <a:pPr marL="0" marR="0" lvl="0" indent="0" algn="l" defTabSz="914354"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50" b="0" dirty="0">
                          <a:solidFill>
                            <a:schemeClr val="tx1"/>
                          </a:solidFill>
                          <a:effectLst/>
                          <a:latin typeface="+mj-lt"/>
                        </a:rPr>
                        <a:t>12.</a:t>
                      </a:r>
                    </a:p>
                  </a:txBody>
                  <a:tcPr marL="45720" marR="45720" marT="9144" marB="914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1050" b="1" i="0" u="none" strike="noStrike" kern="1200" dirty="0">
                          <a:solidFill>
                            <a:srgbClr val="000000"/>
                          </a:solidFill>
                          <a:effectLst/>
                          <a:latin typeface="Arial" panose="020B0604020202020204" pitchFamily="34" charset="0"/>
                          <a:ea typeface="+mn-ea"/>
                          <a:cs typeface="+mn-cs"/>
                        </a:rPr>
                        <a:t>D.E. Shaw &amp; Co. </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en-US" sz="1050" b="0" i="0" u="none" strike="noStrike" kern="1200" dirty="0">
                          <a:solidFill>
                            <a:srgbClr val="000000"/>
                          </a:solidFill>
                          <a:effectLst/>
                          <a:latin typeface="Arial" panose="020B0604020202020204" pitchFamily="34" charset="0"/>
                          <a:ea typeface="+mn-ea"/>
                          <a:cs typeface="+mn-cs"/>
                        </a:rPr>
                        <a:t>1.1</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en-US" sz="1050" b="0" i="0" u="none" strike="noStrike" kern="1200" cap="none" spc="0" normalizeH="0" baseline="0" noProof="0" dirty="0">
                          <a:ln>
                            <a:noFill/>
                          </a:ln>
                          <a:solidFill>
                            <a:srgbClr val="000000"/>
                          </a:solidFill>
                          <a:effectLst/>
                          <a:uLnTx/>
                          <a:uFillTx/>
                          <a:latin typeface="Arial" panose="020B0604020202020204"/>
                          <a:ea typeface="+mn-ea"/>
                          <a:cs typeface="+mn-cs"/>
                        </a:rPr>
                        <a:t>23</a:t>
                      </a:r>
                      <a:endParaRPr lang="en-US" sz="1050" b="0" i="0" u="none" strike="noStrike" dirty="0">
                        <a:solidFill>
                          <a:srgbClr val="000000"/>
                        </a:solidFill>
                        <a:effectLst/>
                        <a:latin typeface="+mj-lt"/>
                      </a:endParaRPr>
                    </a:p>
                  </a:txBody>
                  <a:tcPr marL="4763" marR="4763" marT="476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mj-lt"/>
                          <a:ea typeface="+mn-ea"/>
                          <a:cs typeface="+mn-cs"/>
                        </a:rPr>
                        <a:t>100%</a:t>
                      </a:r>
                      <a:endParaRPr kumimoji="0" lang="en-US" sz="1050" b="0" i="0" u="none" strike="noStrike" kern="1200" cap="none" spc="0" normalizeH="0" baseline="0" noProof="0" dirty="0">
                        <a:ln>
                          <a:noFill/>
                        </a:ln>
                        <a:solidFill>
                          <a:srgbClr val="181D1F"/>
                        </a:solidFill>
                        <a:effectLst/>
                        <a:uLnTx/>
                        <a:uFillTx/>
                        <a:latin typeface="+mj-lt"/>
                        <a:ea typeface="+mn-ea"/>
                        <a:cs typeface="+mn-cs"/>
                      </a:endParaRPr>
                    </a:p>
                  </a:txBody>
                  <a:tcPr marL="857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181D1F"/>
                        </a:solidFill>
                        <a:effectLst/>
                        <a:uLnTx/>
                        <a:uFillTx/>
                        <a:latin typeface="Arial" panose="020B0604020202020204"/>
                        <a:ea typeface="+mn-ea"/>
                        <a:cs typeface="+mn-cs"/>
                      </a:endParaRPr>
                    </a:p>
                  </a:txBody>
                  <a:tcPr marL="857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7276709"/>
                  </a:ext>
                </a:extLst>
              </a:tr>
              <a:tr h="291814">
                <a:tc>
                  <a:txBody>
                    <a:bodyPr/>
                    <a:lstStyle/>
                    <a:p>
                      <a:pPr marL="0" marR="0" lvl="0" indent="0" algn="l" defTabSz="914354"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50" b="0" dirty="0">
                          <a:solidFill>
                            <a:schemeClr val="tx1"/>
                          </a:solidFill>
                          <a:latin typeface="+mj-lt"/>
                        </a:rPr>
                        <a:t>13.</a:t>
                      </a:r>
                    </a:p>
                  </a:txBody>
                  <a:tcPr marL="45720" marR="45720" marT="9144" marB="914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1050" b="1" i="0" u="none" strike="noStrike" kern="1200" dirty="0">
                          <a:solidFill>
                            <a:srgbClr val="000000"/>
                          </a:solidFill>
                          <a:effectLst/>
                          <a:latin typeface="Arial" panose="020B0604020202020204" pitchFamily="34" charset="0"/>
                          <a:ea typeface="+mn-ea"/>
                          <a:cs typeface="+mn-cs"/>
                        </a:rPr>
                        <a:t>Nordea Investment Management</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en-US" sz="1050" b="0" i="0" u="none" strike="noStrike" kern="1200" dirty="0">
                          <a:solidFill>
                            <a:srgbClr val="000000"/>
                          </a:solidFill>
                          <a:effectLst/>
                          <a:latin typeface="Arial" panose="020B0604020202020204" pitchFamily="34" charset="0"/>
                          <a:ea typeface="+mn-ea"/>
                          <a:cs typeface="+mn-cs"/>
                        </a:rPr>
                        <a:t>0.8</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en-US" sz="1050" b="0" i="0" u="none" strike="noStrike" kern="1200" cap="none" spc="0" normalizeH="0" baseline="0" noProof="0" dirty="0">
                          <a:ln>
                            <a:noFill/>
                          </a:ln>
                          <a:solidFill>
                            <a:srgbClr val="000000"/>
                          </a:solidFill>
                          <a:effectLst/>
                          <a:uLnTx/>
                          <a:uFillTx/>
                          <a:latin typeface="Arial" panose="020B0604020202020204"/>
                          <a:ea typeface="+mn-ea"/>
                          <a:cs typeface="+mn-cs"/>
                        </a:rPr>
                        <a:t>1</a:t>
                      </a:r>
                      <a:endParaRPr lang="en-US" sz="1050" b="0" i="0" u="none" strike="noStrike" dirty="0">
                        <a:solidFill>
                          <a:srgbClr val="000000"/>
                        </a:solidFill>
                        <a:effectLst/>
                        <a:latin typeface="+mj-lt"/>
                      </a:endParaRPr>
                    </a:p>
                  </a:txBody>
                  <a:tcPr marL="4763" marR="4763" marT="476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en-US" sz="1050" b="0" i="0" u="none" strike="noStrike" kern="1200" cap="none" spc="0" normalizeH="0" baseline="0" noProof="0" dirty="0">
                          <a:ln>
                            <a:noFill/>
                          </a:ln>
                          <a:solidFill>
                            <a:srgbClr val="000000"/>
                          </a:solidFill>
                          <a:effectLst/>
                          <a:uLnTx/>
                          <a:uFillTx/>
                          <a:latin typeface="+mj-lt"/>
                          <a:ea typeface="+mn-ea"/>
                          <a:cs typeface="+mn-cs"/>
                        </a:rPr>
                        <a:t>100%</a:t>
                      </a:r>
                      <a:endParaRPr lang="en-US" sz="1050" b="0" i="0" u="none" strike="noStrike" dirty="0">
                        <a:solidFill>
                          <a:srgbClr val="181D1F"/>
                        </a:solidFill>
                        <a:effectLst/>
                        <a:latin typeface="+mj-lt"/>
                      </a:endParaRPr>
                    </a:p>
                  </a:txBody>
                  <a:tcPr marL="857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50" b="0" i="0" u="none" strike="noStrike" dirty="0">
                        <a:solidFill>
                          <a:srgbClr val="181D1F"/>
                        </a:solidFill>
                        <a:effectLst/>
                        <a:latin typeface="+mj-lt"/>
                      </a:endParaRPr>
                    </a:p>
                  </a:txBody>
                  <a:tcPr marL="857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457471"/>
                  </a:ext>
                </a:extLst>
              </a:tr>
              <a:tr h="291814">
                <a:tc>
                  <a:txBody>
                    <a:bodyPr/>
                    <a:lstStyle/>
                    <a:p>
                      <a:pPr marL="0" marR="0" lvl="0" indent="0" algn="l" defTabSz="914354"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50" b="0" dirty="0">
                          <a:solidFill>
                            <a:schemeClr val="tx1"/>
                          </a:solidFill>
                          <a:latin typeface="+mj-lt"/>
                        </a:rPr>
                        <a:t>14.</a:t>
                      </a:r>
                    </a:p>
                  </a:txBody>
                  <a:tcPr marL="45720" marR="45720" marT="9144" marB="914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1050" b="1" i="0" u="none" strike="noStrike" kern="1200" dirty="0">
                          <a:solidFill>
                            <a:srgbClr val="000000"/>
                          </a:solidFill>
                          <a:effectLst/>
                          <a:latin typeface="Arial" panose="020B0604020202020204" pitchFamily="34" charset="0"/>
                          <a:ea typeface="+mn-ea"/>
                          <a:cs typeface="+mn-cs"/>
                        </a:rPr>
                        <a:t>Ivan Indiana (</a:t>
                      </a:r>
                      <a:r>
                        <a:rPr lang="en-US" sz="1050" b="1" i="1" u="none" strike="noStrike" kern="1200" dirty="0">
                          <a:solidFill>
                            <a:srgbClr val="000000"/>
                          </a:solidFill>
                          <a:effectLst/>
                          <a:latin typeface="Arial" panose="020B0604020202020204" pitchFamily="34" charset="0"/>
                          <a:ea typeface="+mn-ea"/>
                          <a:cs typeface="+mn-cs"/>
                        </a:rPr>
                        <a:t>retired cofounder</a:t>
                      </a:r>
                      <a:r>
                        <a:rPr lang="en-US" sz="1050" b="1" i="0" u="none" strike="noStrike" kern="1200" dirty="0">
                          <a:solidFill>
                            <a:srgbClr val="000000"/>
                          </a:solidFill>
                          <a:effectLst/>
                          <a:latin typeface="Arial" panose="020B0604020202020204" pitchFamily="34" charset="0"/>
                          <a:ea typeface="+mn-ea"/>
                          <a:cs typeface="+mn-cs"/>
                        </a:rPr>
                        <a: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en-US" sz="1050" b="0" i="0" u="none" strike="noStrike" kern="1200" dirty="0">
                          <a:solidFill>
                            <a:srgbClr val="000000"/>
                          </a:solidFill>
                          <a:effectLst/>
                          <a:latin typeface="Arial" panose="020B0604020202020204" pitchFamily="34" charset="0"/>
                          <a:ea typeface="+mn-ea"/>
                          <a:cs typeface="+mn-cs"/>
                        </a:rPr>
                        <a:t>0.8</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en-US" sz="1050" b="0" i="0" u="none" strike="noStrike" kern="1200" cap="none" spc="0" normalizeH="0" baseline="0" noProof="0" dirty="0">
                          <a:ln>
                            <a:noFill/>
                          </a:ln>
                          <a:solidFill>
                            <a:srgbClr val="000000"/>
                          </a:solidFill>
                          <a:effectLst/>
                          <a:uLnTx/>
                          <a:uFillTx/>
                          <a:latin typeface="Arial" panose="020B0604020202020204"/>
                          <a:ea typeface="+mn-ea"/>
                          <a:cs typeface="+mn-cs"/>
                        </a:rPr>
                        <a:t>N/A</a:t>
                      </a:r>
                      <a:endParaRPr lang="en-US" sz="1050" b="0" i="0" u="none" strike="noStrike" dirty="0">
                        <a:solidFill>
                          <a:srgbClr val="000000"/>
                        </a:solidFill>
                        <a:effectLst/>
                        <a:latin typeface="+mj-lt"/>
                      </a:endParaRPr>
                    </a:p>
                  </a:txBody>
                  <a:tcPr marL="4763" marR="4763" marT="476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mj-lt"/>
                          <a:ea typeface="+mn-ea"/>
                          <a:cs typeface="+mn-cs"/>
                        </a:rPr>
                        <a:t>N/A</a:t>
                      </a:r>
                      <a:endParaRPr kumimoji="0" lang="en-US" sz="1050" b="0" i="0" u="none" strike="noStrike" kern="1200" cap="none" spc="0" normalizeH="0" baseline="0" noProof="0" dirty="0">
                        <a:ln>
                          <a:noFill/>
                        </a:ln>
                        <a:solidFill>
                          <a:srgbClr val="181D1F"/>
                        </a:solidFill>
                        <a:effectLst/>
                        <a:uLnTx/>
                        <a:uFillTx/>
                        <a:latin typeface="+mj-lt"/>
                        <a:ea typeface="+mn-ea"/>
                        <a:cs typeface="+mn-cs"/>
                      </a:endParaRPr>
                    </a:p>
                  </a:txBody>
                  <a:tcPr marL="857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181D1F"/>
                        </a:solidFill>
                        <a:effectLst/>
                        <a:uLnTx/>
                        <a:uFillTx/>
                        <a:latin typeface="Arial" panose="020B0604020202020204"/>
                        <a:ea typeface="+mn-ea"/>
                        <a:cs typeface="+mn-cs"/>
                      </a:endParaRPr>
                    </a:p>
                  </a:txBody>
                  <a:tcPr marL="857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6039372"/>
                  </a:ext>
                </a:extLst>
              </a:tr>
              <a:tr h="291814">
                <a:tc>
                  <a:txBody>
                    <a:bodyPr/>
                    <a:lstStyle/>
                    <a:p>
                      <a:pPr marL="0" marR="0" lvl="0" indent="0" algn="l" defTabSz="914354"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50" b="0" dirty="0">
                          <a:solidFill>
                            <a:schemeClr val="tx1"/>
                          </a:solidFill>
                          <a:latin typeface="+mj-lt"/>
                        </a:rPr>
                        <a:t>15.</a:t>
                      </a:r>
                    </a:p>
                  </a:txBody>
                  <a:tcPr marL="45720" marR="45720" marT="9144" marB="914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1050" b="1" i="0" u="none" strike="noStrike" kern="1200" dirty="0">
                          <a:solidFill>
                            <a:srgbClr val="000000"/>
                          </a:solidFill>
                          <a:effectLst/>
                          <a:latin typeface="Arial" panose="020B0604020202020204" pitchFamily="34" charset="0"/>
                          <a:ea typeface="+mn-ea"/>
                          <a:cs typeface="+mn-cs"/>
                        </a:rPr>
                        <a:t>Beta Management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en-US" sz="1050" b="0" i="0" u="none" strike="noStrike" kern="1200" dirty="0">
                          <a:solidFill>
                            <a:srgbClr val="000000"/>
                          </a:solidFill>
                          <a:effectLst/>
                          <a:latin typeface="Arial" panose="020B0604020202020204" pitchFamily="34" charset="0"/>
                          <a:ea typeface="+mn-ea"/>
                          <a:cs typeface="+mn-cs"/>
                        </a:rPr>
                        <a:t>0.5</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en-US" sz="1050" b="0" i="0" u="none" strike="noStrike" kern="1200" cap="none" spc="0" normalizeH="0" baseline="0" noProof="0" dirty="0">
                          <a:ln>
                            <a:noFill/>
                          </a:ln>
                          <a:solidFill>
                            <a:srgbClr val="000000"/>
                          </a:solidFill>
                          <a:effectLst/>
                          <a:uLnTx/>
                          <a:uFillTx/>
                          <a:latin typeface="Arial" panose="020B0604020202020204"/>
                          <a:ea typeface="+mn-ea"/>
                          <a:cs typeface="+mn-cs"/>
                        </a:rPr>
                        <a:t>49</a:t>
                      </a:r>
                      <a:endParaRPr lang="en-US" sz="1050" b="0" i="0" u="none" strike="noStrike" dirty="0">
                        <a:solidFill>
                          <a:srgbClr val="000000"/>
                        </a:solidFill>
                        <a:effectLst/>
                        <a:latin typeface="+mj-lt"/>
                      </a:endParaRPr>
                    </a:p>
                  </a:txBody>
                  <a:tcPr marL="4763" marR="4763" marT="476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en-US" sz="1050" b="0" i="0" u="none" strike="noStrike" kern="1200" cap="none" spc="0" normalizeH="0" baseline="0" noProof="0" dirty="0">
                          <a:ln>
                            <a:noFill/>
                          </a:ln>
                          <a:solidFill>
                            <a:srgbClr val="000000"/>
                          </a:solidFill>
                          <a:effectLst/>
                          <a:uLnTx/>
                          <a:uFillTx/>
                          <a:latin typeface="Arial" panose="020B0604020202020204"/>
                          <a:ea typeface="+mn-ea"/>
                          <a:cs typeface="+mn-cs"/>
                        </a:rPr>
                        <a:t>80%</a:t>
                      </a:r>
                      <a:endParaRPr lang="en-US" sz="1050" b="0" i="0" u="none" strike="noStrike" dirty="0">
                        <a:solidFill>
                          <a:srgbClr val="181D1F"/>
                        </a:solidFill>
                        <a:effectLst/>
                        <a:latin typeface="+mj-lt"/>
                      </a:endParaRPr>
                    </a:p>
                  </a:txBody>
                  <a:tcPr marL="857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50" b="0" i="0" u="none" strike="noStrike" dirty="0">
                        <a:solidFill>
                          <a:srgbClr val="181D1F"/>
                        </a:solidFill>
                        <a:effectLst/>
                        <a:latin typeface="+mj-lt"/>
                      </a:endParaRPr>
                    </a:p>
                  </a:txBody>
                  <a:tcPr marL="857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0805070"/>
                  </a:ext>
                </a:extLst>
              </a:tr>
              <a:tr h="291814">
                <a:tc>
                  <a:txBody>
                    <a:bodyPr/>
                    <a:lstStyle/>
                    <a:p>
                      <a:pPr marL="0" marR="0" lvl="0" indent="0" algn="l" defTabSz="914354"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50" b="0" i="1" dirty="0">
                          <a:solidFill>
                            <a:schemeClr val="accent1"/>
                          </a:solidFill>
                          <a:latin typeface="+mj-lt"/>
                        </a:rPr>
                        <a:t>xx.</a:t>
                      </a:r>
                    </a:p>
                  </a:txBody>
                  <a:tcPr marL="45720" marR="45720" marT="9144" marB="914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1050" b="1" i="1" u="none" strike="noStrike" kern="1200" dirty="0">
                          <a:solidFill>
                            <a:schemeClr val="accent1"/>
                          </a:solidFill>
                          <a:effectLst/>
                          <a:latin typeface="Arial" panose="020B0604020202020204" pitchFamily="34" charset="0"/>
                          <a:ea typeface="+mn-ea"/>
                          <a:cs typeface="+mn-cs"/>
                        </a:rPr>
                        <a:t>Retail Shareholders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en-US" sz="1050" b="1" i="1" u="none" strike="noStrike" kern="1200" dirty="0">
                          <a:solidFill>
                            <a:schemeClr val="accent1"/>
                          </a:solidFill>
                          <a:effectLst/>
                          <a:latin typeface="Arial" panose="020B0604020202020204" pitchFamily="34" charset="0"/>
                          <a:ea typeface="+mn-ea"/>
                          <a:cs typeface="+mn-cs"/>
                        </a:rPr>
                        <a:t>44.7</a:t>
                      </a: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50" b="1" i="1" u="none" strike="noStrike" dirty="0">
                          <a:solidFill>
                            <a:schemeClr val="accent1"/>
                          </a:solidFill>
                          <a:effectLst/>
                          <a:latin typeface="+mj-lt"/>
                        </a:rPr>
                        <a:t>N/A</a:t>
                      </a:r>
                    </a:p>
                  </a:txBody>
                  <a:tcPr marL="4763" marR="4763" marT="476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1050" b="1" i="1" u="none" strike="noStrike" kern="1200" dirty="0">
                          <a:solidFill>
                            <a:schemeClr val="accent1"/>
                          </a:solidFill>
                          <a:effectLst/>
                          <a:latin typeface="+mn-lt"/>
                          <a:ea typeface="+mn-ea"/>
                          <a:cs typeface="+mn-cs"/>
                        </a:rPr>
                        <a:t>N/A</a:t>
                      </a:r>
                    </a:p>
                  </a:txBody>
                  <a:tcPr marL="857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1050" b="1" i="1" u="none" strike="noStrike" kern="1200" dirty="0">
                          <a:solidFill>
                            <a:schemeClr val="accent1"/>
                          </a:solidFill>
                          <a:effectLst/>
                          <a:latin typeface="+mn-lt"/>
                          <a:ea typeface="+mn-ea"/>
                          <a:cs typeface="+mn-cs"/>
                        </a:rPr>
                        <a:t>N/A</a:t>
                      </a:r>
                    </a:p>
                  </a:txBody>
                  <a:tcPr marL="857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165639"/>
                  </a:ext>
                </a:extLst>
              </a:tr>
            </a:tbl>
          </a:graphicData>
        </a:graphic>
      </p:graphicFrame>
      <p:sp>
        <p:nvSpPr>
          <p:cNvPr id="3" name="Slide Number Placeholder 2" descr="" title="">
            <a:extLst>
              <a:ext uri="{FF2B5EF4-FFF2-40B4-BE49-F238E27FC236}">
                <a16:creationId xmlns:a16="http://schemas.microsoft.com/office/drawing/2014/main" id="{0E408A3C-D1CC-DE47-A876-83598EF094ED}"/>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5E9B9-AD0E-40DF-8802-32BF4D2C5A5C}" type="slidenum">
              <a:rPr kumimoji="0" lang="en-US" sz="1000" b="0" i="0" u="none" strike="noStrike" kern="1200" cap="none" spc="0" normalizeH="0" baseline="0" noProof="0" smtClean="0">
                <a:ln>
                  <a:noFill/>
                </a:ln>
                <a:solidFill>
                  <a:srgbClr val="025C84"/>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srgbClr val="025C84"/>
              </a:solidFill>
              <a:effectLst/>
              <a:uLnTx/>
              <a:uFillTx/>
              <a:latin typeface="Arial" panose="020B0604020202020204" pitchFamily="34" charset="0"/>
              <a:ea typeface="+mn-ea"/>
              <a:cs typeface="Arial" panose="020B0604020202020204" pitchFamily="34" charset="0"/>
            </a:endParaRPr>
          </a:p>
        </p:txBody>
      </p:sp>
      <p:sp>
        <p:nvSpPr>
          <p:cNvPr id="4" name="Title 3" descr="" title="">
            <a:extLst>
              <a:ext uri="{FF2B5EF4-FFF2-40B4-BE49-F238E27FC236}">
                <a16:creationId xmlns:a16="http://schemas.microsoft.com/office/drawing/2014/main" id="{B485F9BF-7225-EC43-9606-0FC89744ACC8}"/>
              </a:ext>
            </a:extLst>
          </p:cNvPr>
          <p:cNvSpPr>
            <a:spLocks noGrp="1"/>
          </p:cNvSpPr>
          <p:nvPr>
            <p:ph type="title"/>
          </p:nvPr>
        </p:nvSpPr>
        <p:spPr>
          <a:xfrm>
            <a:off x="183166" y="346182"/>
            <a:ext cx="8225544" cy="702616"/>
          </a:xfrm>
        </p:spPr>
        <p:txBody>
          <a:bodyPr/>
          <a:lstStyle/>
          <a:p>
            <a:r>
              <a:rPr lang="en-US" b="1" dirty="0"/>
              <a:t>Target: Current Shareholder Base</a:t>
            </a:r>
          </a:p>
        </p:txBody>
      </p:sp>
      <p:sp>
        <p:nvSpPr>
          <p:cNvPr id="5" name="Text Placeholder 5" descr="" title="">
            <a:extLst>
              <a:ext uri="{FF2B5EF4-FFF2-40B4-BE49-F238E27FC236}">
                <a16:creationId xmlns:a16="http://schemas.microsoft.com/office/drawing/2014/main" id="{9A274593-665C-838C-4BD6-A63C68D69DA4}"/>
              </a:ext>
            </a:extLst>
          </p:cNvPr>
          <p:cNvSpPr txBox="1">
            <a:spLocks/>
          </p:cNvSpPr>
          <p:nvPr/>
        </p:nvSpPr>
        <p:spPr>
          <a:xfrm>
            <a:off x="193020" y="195580"/>
            <a:ext cx="8825110" cy="209211"/>
          </a:xfrm>
          <a:prstGeom prst="rect">
            <a:avLst/>
          </a:prstGeom>
        </p:spPr>
        <p:txBody>
          <a:bodyPr vert="horz" lIns="91440" tIns="45720" rIns="91440" bIns="45720" rtlCol="0">
            <a:noAutofit/>
          </a:bodyPr>
          <a:lstStyle>
            <a:lvl1pPr marL="0" indent="0" algn="l" defTabSz="685800" rtl="0" eaLnBrk="1" latinLnBrk="0" hangingPunct="1">
              <a:lnSpc>
                <a:spcPct val="100000"/>
              </a:lnSpc>
              <a:spcBef>
                <a:spcPts val="450"/>
              </a:spcBef>
              <a:spcAft>
                <a:spcPts val="450"/>
              </a:spcAft>
              <a:buClr>
                <a:schemeClr val="accent1"/>
              </a:buClr>
              <a:buSzPct val="100000"/>
              <a:buFontTx/>
              <a:buNone/>
              <a:defRPr sz="1100" kern="700" spc="200" baseline="0">
                <a:solidFill>
                  <a:schemeClr val="accent2"/>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100000"/>
              </a:lnSpc>
              <a:spcBef>
                <a:spcPts val="450"/>
              </a:spcBef>
              <a:spcAft>
                <a:spcPts val="450"/>
              </a:spcAft>
              <a:buClr>
                <a:schemeClr val="accent1"/>
              </a:buClr>
              <a:buSzPct val="100000"/>
              <a:buFontTx/>
              <a:buNone/>
              <a:defRPr sz="1200" kern="1200">
                <a:solidFill>
                  <a:schemeClr val="accent2"/>
                </a:solidFill>
                <a:latin typeface="Arial" panose="020B0604020202020204" pitchFamily="34" charset="0"/>
                <a:ea typeface="+mn-ea"/>
                <a:cs typeface="Arial" panose="020B0604020202020204" pitchFamily="34" charset="0"/>
              </a:defRPr>
            </a:lvl2pPr>
            <a:lvl3pPr marL="685800" indent="0" algn="l" defTabSz="685800" rtl="0" eaLnBrk="1" latinLnBrk="0" hangingPunct="1">
              <a:lnSpc>
                <a:spcPct val="100000"/>
              </a:lnSpc>
              <a:spcBef>
                <a:spcPts val="450"/>
              </a:spcBef>
              <a:spcAft>
                <a:spcPts val="450"/>
              </a:spcAft>
              <a:buClr>
                <a:schemeClr val="accent1"/>
              </a:buClr>
              <a:buSzPct val="100000"/>
              <a:buFontTx/>
              <a:buNone/>
              <a:defRPr sz="1200" kern="1200">
                <a:solidFill>
                  <a:schemeClr val="accent2"/>
                </a:solidFill>
                <a:latin typeface="Arial" panose="020B0604020202020204" pitchFamily="34" charset="0"/>
                <a:ea typeface="+mn-ea"/>
                <a:cs typeface="Arial" panose="020B0604020202020204" pitchFamily="34" charset="0"/>
              </a:defRPr>
            </a:lvl3pPr>
            <a:lvl4pPr marL="1028700" indent="0" algn="l" defTabSz="685800" rtl="0" eaLnBrk="1" latinLnBrk="0" hangingPunct="1">
              <a:lnSpc>
                <a:spcPct val="100000"/>
              </a:lnSpc>
              <a:spcBef>
                <a:spcPts val="450"/>
              </a:spcBef>
              <a:spcAft>
                <a:spcPts val="450"/>
              </a:spcAft>
              <a:buClr>
                <a:schemeClr val="accent1"/>
              </a:buClr>
              <a:buSzPct val="100000"/>
              <a:buFontTx/>
              <a:buNone/>
              <a:defRPr sz="900" kern="1200">
                <a:solidFill>
                  <a:schemeClr val="accent2"/>
                </a:solidFill>
                <a:latin typeface="Arial" panose="020B0604020202020204" pitchFamily="34" charset="0"/>
                <a:ea typeface="+mn-ea"/>
                <a:cs typeface="Arial" panose="020B0604020202020204" pitchFamily="34" charset="0"/>
              </a:defRPr>
            </a:lvl4pPr>
            <a:lvl5pPr marL="1371600" indent="0" algn="l" defTabSz="685800" rtl="0" eaLnBrk="1" latinLnBrk="0" hangingPunct="1">
              <a:lnSpc>
                <a:spcPct val="100000"/>
              </a:lnSpc>
              <a:spcBef>
                <a:spcPts val="450"/>
              </a:spcBef>
              <a:spcAft>
                <a:spcPts val="450"/>
              </a:spcAft>
              <a:buClr>
                <a:schemeClr val="accent1"/>
              </a:buClr>
              <a:buSzPct val="100000"/>
              <a:buFontTx/>
              <a:buNone/>
              <a:defRPr sz="900" kern="1200">
                <a:solidFill>
                  <a:schemeClr val="accent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MOCK ACTIVIST CAMPAIGN</a:t>
            </a:r>
          </a:p>
        </p:txBody>
      </p:sp>
      <p:sp>
        <p:nvSpPr>
          <p:cNvPr id="13" name="Oval 12" descr="" title="">
            <a:extLst>
              <a:ext uri="{FF2B5EF4-FFF2-40B4-BE49-F238E27FC236}">
                <a16:creationId xmlns:a16="http://schemas.microsoft.com/office/drawing/2014/main" id="{81F47122-9D5B-4DE1-F8D6-F21221E89C7C}"/>
              </a:ext>
            </a:extLst>
          </p:cNvPr>
          <p:cNvSpPr/>
          <p:nvPr/>
        </p:nvSpPr>
        <p:spPr>
          <a:xfrm>
            <a:off x="7080964" y="3053920"/>
            <a:ext cx="228600" cy="228600"/>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descr="" title="">
            <a:extLst>
              <a:ext uri="{FF2B5EF4-FFF2-40B4-BE49-F238E27FC236}">
                <a16:creationId xmlns:a16="http://schemas.microsoft.com/office/drawing/2014/main" id="{5850512D-AECA-E6F2-D239-ABEBD3438425}"/>
              </a:ext>
            </a:extLst>
          </p:cNvPr>
          <p:cNvSpPr/>
          <p:nvPr/>
        </p:nvSpPr>
        <p:spPr>
          <a:xfrm>
            <a:off x="7080964" y="3347329"/>
            <a:ext cx="228600" cy="228600"/>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descr="" title="">
            <a:extLst>
              <a:ext uri="{FF2B5EF4-FFF2-40B4-BE49-F238E27FC236}">
                <a16:creationId xmlns:a16="http://schemas.microsoft.com/office/drawing/2014/main" id="{38FC4241-535D-620D-F7AE-766ED35F237F}"/>
              </a:ext>
            </a:extLst>
          </p:cNvPr>
          <p:cNvSpPr/>
          <p:nvPr/>
        </p:nvSpPr>
        <p:spPr>
          <a:xfrm>
            <a:off x="7080964" y="3640738"/>
            <a:ext cx="228600" cy="228600"/>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descr="" title="">
            <a:extLst>
              <a:ext uri="{FF2B5EF4-FFF2-40B4-BE49-F238E27FC236}">
                <a16:creationId xmlns:a16="http://schemas.microsoft.com/office/drawing/2014/main" id="{8A1187FB-B695-B63C-FDAF-1E77292905B7}"/>
              </a:ext>
            </a:extLst>
          </p:cNvPr>
          <p:cNvSpPr/>
          <p:nvPr/>
        </p:nvSpPr>
        <p:spPr>
          <a:xfrm>
            <a:off x="7080964" y="4227556"/>
            <a:ext cx="228600" cy="228600"/>
          </a:xfrm>
          <a:prstGeom prst="ellipse">
            <a:avLst/>
          </a:prstGeom>
          <a:solidFill>
            <a:srgbClr val="007F00"/>
          </a:solidFill>
          <a:ln>
            <a:solidFill>
              <a:srgbClr val="007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descr="" title="">
            <a:extLst>
              <a:ext uri="{FF2B5EF4-FFF2-40B4-BE49-F238E27FC236}">
                <a16:creationId xmlns:a16="http://schemas.microsoft.com/office/drawing/2014/main" id="{0EBB6385-6DCA-39E7-14C7-25B7B7D89F91}"/>
              </a:ext>
            </a:extLst>
          </p:cNvPr>
          <p:cNvSpPr/>
          <p:nvPr/>
        </p:nvSpPr>
        <p:spPr>
          <a:xfrm>
            <a:off x="7080964" y="3934147"/>
            <a:ext cx="228600" cy="228600"/>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descr="" title="">
            <a:extLst>
              <a:ext uri="{FF2B5EF4-FFF2-40B4-BE49-F238E27FC236}">
                <a16:creationId xmlns:a16="http://schemas.microsoft.com/office/drawing/2014/main" id="{D6ABC507-7FDF-6843-0F0A-B562CD8AF9EF}"/>
              </a:ext>
            </a:extLst>
          </p:cNvPr>
          <p:cNvSpPr/>
          <p:nvPr/>
        </p:nvSpPr>
        <p:spPr>
          <a:xfrm>
            <a:off x="7080964" y="1880284"/>
            <a:ext cx="228600" cy="228600"/>
          </a:xfrm>
          <a:prstGeom prst="ellipse">
            <a:avLst/>
          </a:prstGeom>
          <a:solidFill>
            <a:srgbClr val="007F00"/>
          </a:solidFill>
          <a:ln>
            <a:solidFill>
              <a:srgbClr val="007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descr="" title="">
            <a:extLst>
              <a:ext uri="{FF2B5EF4-FFF2-40B4-BE49-F238E27FC236}">
                <a16:creationId xmlns:a16="http://schemas.microsoft.com/office/drawing/2014/main" id="{22C54EB7-82C0-975A-722F-AEA8ED3BB4C3}"/>
              </a:ext>
            </a:extLst>
          </p:cNvPr>
          <p:cNvSpPr/>
          <p:nvPr/>
        </p:nvSpPr>
        <p:spPr>
          <a:xfrm>
            <a:off x="7080964" y="1586875"/>
            <a:ext cx="228600" cy="228600"/>
          </a:xfrm>
          <a:prstGeom prst="ellipse">
            <a:avLst/>
          </a:prstGeom>
          <a:solidFill>
            <a:srgbClr val="007F00"/>
          </a:solidFill>
          <a:ln>
            <a:solidFill>
              <a:srgbClr val="007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descr="" title="">
            <a:extLst>
              <a:ext uri="{FF2B5EF4-FFF2-40B4-BE49-F238E27FC236}">
                <a16:creationId xmlns:a16="http://schemas.microsoft.com/office/drawing/2014/main" id="{F8490867-5FA7-9046-1FD0-1C1FDEA20802}"/>
              </a:ext>
            </a:extLst>
          </p:cNvPr>
          <p:cNvSpPr/>
          <p:nvPr/>
        </p:nvSpPr>
        <p:spPr>
          <a:xfrm>
            <a:off x="7080964" y="5694596"/>
            <a:ext cx="228600" cy="228600"/>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descr="" title="">
            <a:extLst>
              <a:ext uri="{FF2B5EF4-FFF2-40B4-BE49-F238E27FC236}">
                <a16:creationId xmlns:a16="http://schemas.microsoft.com/office/drawing/2014/main" id="{91486F22-31C7-2433-85AC-349A1AB4B291}"/>
              </a:ext>
            </a:extLst>
          </p:cNvPr>
          <p:cNvSpPr/>
          <p:nvPr/>
        </p:nvSpPr>
        <p:spPr>
          <a:xfrm>
            <a:off x="7080964" y="5401192"/>
            <a:ext cx="228600" cy="228600"/>
          </a:xfrm>
          <a:prstGeom prst="ellipse">
            <a:avLst/>
          </a:prstGeom>
          <a:solidFill>
            <a:srgbClr val="007F00"/>
          </a:solidFill>
          <a:ln>
            <a:solidFill>
              <a:srgbClr val="007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descr="" title="">
            <a:extLst>
              <a:ext uri="{FF2B5EF4-FFF2-40B4-BE49-F238E27FC236}">
                <a16:creationId xmlns:a16="http://schemas.microsoft.com/office/drawing/2014/main" id="{F8DF73CD-F8DE-4B4C-9FB4-73B988494CDE}"/>
              </a:ext>
            </a:extLst>
          </p:cNvPr>
          <p:cNvSpPr/>
          <p:nvPr/>
        </p:nvSpPr>
        <p:spPr>
          <a:xfrm>
            <a:off x="7080964" y="5107783"/>
            <a:ext cx="228600" cy="228600"/>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descr="" title="">
            <a:extLst>
              <a:ext uri="{FF2B5EF4-FFF2-40B4-BE49-F238E27FC236}">
                <a16:creationId xmlns:a16="http://schemas.microsoft.com/office/drawing/2014/main" id="{7A25CAF7-C80D-3859-AB81-67C0FC746C35}"/>
              </a:ext>
            </a:extLst>
          </p:cNvPr>
          <p:cNvSpPr/>
          <p:nvPr/>
        </p:nvSpPr>
        <p:spPr>
          <a:xfrm>
            <a:off x="7080964" y="2173693"/>
            <a:ext cx="228600" cy="228600"/>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descr="" title="">
            <a:extLst>
              <a:ext uri="{FF2B5EF4-FFF2-40B4-BE49-F238E27FC236}">
                <a16:creationId xmlns:a16="http://schemas.microsoft.com/office/drawing/2014/main" id="{D72EA666-4949-EF43-4E78-2CAF162E3C76}"/>
              </a:ext>
            </a:extLst>
          </p:cNvPr>
          <p:cNvSpPr/>
          <p:nvPr/>
        </p:nvSpPr>
        <p:spPr>
          <a:xfrm>
            <a:off x="7080964" y="4814374"/>
            <a:ext cx="228600" cy="228600"/>
          </a:xfrm>
          <a:prstGeom prst="ellipse">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descr="" title="">
            <a:extLst>
              <a:ext uri="{FF2B5EF4-FFF2-40B4-BE49-F238E27FC236}">
                <a16:creationId xmlns:a16="http://schemas.microsoft.com/office/drawing/2014/main" id="{5AE3A11F-CF0F-30BA-B3A0-0553F133B17E}"/>
              </a:ext>
            </a:extLst>
          </p:cNvPr>
          <p:cNvSpPr/>
          <p:nvPr/>
        </p:nvSpPr>
        <p:spPr>
          <a:xfrm>
            <a:off x="7080964" y="2760511"/>
            <a:ext cx="228600" cy="228600"/>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descr="" title="">
            <a:extLst>
              <a:ext uri="{FF2B5EF4-FFF2-40B4-BE49-F238E27FC236}">
                <a16:creationId xmlns:a16="http://schemas.microsoft.com/office/drawing/2014/main" id="{38B196AC-E295-366F-2577-DDA701E026C6}"/>
              </a:ext>
            </a:extLst>
          </p:cNvPr>
          <p:cNvSpPr/>
          <p:nvPr/>
        </p:nvSpPr>
        <p:spPr>
          <a:xfrm>
            <a:off x="7080964" y="4520965"/>
            <a:ext cx="228600" cy="228600"/>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descr="" title="">
            <a:extLst>
              <a:ext uri="{FF2B5EF4-FFF2-40B4-BE49-F238E27FC236}">
                <a16:creationId xmlns:a16="http://schemas.microsoft.com/office/drawing/2014/main" id="{5A89EB6A-952D-8400-4CBB-7B1EEE406B18}"/>
              </a:ext>
            </a:extLst>
          </p:cNvPr>
          <p:cNvSpPr/>
          <p:nvPr/>
        </p:nvSpPr>
        <p:spPr>
          <a:xfrm>
            <a:off x="7080964" y="2467102"/>
            <a:ext cx="228600" cy="228600"/>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Brace 8" descr="" title="">
            <a:extLst>
              <a:ext uri="{FF2B5EF4-FFF2-40B4-BE49-F238E27FC236}">
                <a16:creationId xmlns:a16="http://schemas.microsoft.com/office/drawing/2014/main" id="{30958710-9C40-AB9C-1C4B-8F350387F35A}"/>
              </a:ext>
            </a:extLst>
          </p:cNvPr>
          <p:cNvSpPr/>
          <p:nvPr/>
        </p:nvSpPr>
        <p:spPr>
          <a:xfrm>
            <a:off x="7734650" y="1677798"/>
            <a:ext cx="297809" cy="416513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descr="" title="">
            <a:extLst>
              <a:ext uri="{FF2B5EF4-FFF2-40B4-BE49-F238E27FC236}">
                <a16:creationId xmlns:a16="http://schemas.microsoft.com/office/drawing/2014/main" id="{8A88668A-A94C-0593-8356-1F3C9BEAD4FE}"/>
              </a:ext>
            </a:extLst>
          </p:cNvPr>
          <p:cNvSpPr txBox="1"/>
          <p:nvPr/>
        </p:nvSpPr>
        <p:spPr>
          <a:xfrm>
            <a:off x="8032459" y="3471366"/>
            <a:ext cx="957089" cy="577081"/>
          </a:xfrm>
          <a:prstGeom prst="rect">
            <a:avLst/>
          </a:prstGeom>
          <a:noFill/>
        </p:spPr>
        <p:txBody>
          <a:bodyPr wrap="square" rtlCol="0">
            <a:spAutoFit/>
          </a:bodyPr>
          <a:lstStyle/>
          <a:p>
            <a:r>
              <a:rPr lang="en-US" sz="1050" b="1" dirty="0">
                <a:solidFill>
                  <a:schemeClr val="accent1"/>
                </a:solidFill>
              </a:rPr>
              <a:t>44.8% institutional ownership</a:t>
            </a:r>
          </a:p>
        </p:txBody>
      </p:sp>
    </p:spTree>
    <p:extLst>
      <p:ext uri="{BB962C8B-B14F-4D97-AF65-F5344CB8AC3E}">
        <p14:creationId xmlns:p14="http://schemas.microsoft.com/office/powerpoint/2010/main" val="1752788951"/>
      </p:ext>
    </p:extLst>
  </p:cSld>
  <p:clrMapOvr>
    <a:masterClrMapping/>
  </p:clrMapOvr>
</p:sld>
</file>

<file path=ppt/slides/slide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Title 3" descr="" title="">
            <a:extLst>
              <a:ext uri="{FF2B5EF4-FFF2-40B4-BE49-F238E27FC236}">
                <a16:creationId xmlns:a16="http://schemas.microsoft.com/office/drawing/2014/main" id="{CC894920-3C08-4717-896E-0C597E85D970}"/>
              </a:ext>
            </a:extLst>
          </p:cNvPr>
          <p:cNvSpPr>
            <a:spLocks noGrp="1"/>
          </p:cNvSpPr>
          <p:nvPr>
            <p:ph type="title"/>
          </p:nvPr>
        </p:nvSpPr>
        <p:spPr/>
        <p:txBody>
          <a:bodyPr>
            <a:normAutofit/>
          </a:bodyPr>
          <a:lstStyle/>
          <a:p>
            <a:r>
              <a:rPr lang="en-US" b="1" dirty="0"/>
              <a:t>Target: Board Overview</a:t>
            </a:r>
          </a:p>
        </p:txBody>
      </p:sp>
      <p:graphicFrame>
        <p:nvGraphicFramePr>
          <p:cNvPr id="11" name="Table 10" descr="" title="">
            <a:extLst>
              <a:ext uri="{FF2B5EF4-FFF2-40B4-BE49-F238E27FC236}">
                <a16:creationId xmlns:a16="http://schemas.microsoft.com/office/drawing/2014/main" id="{9E7F415E-4965-4CA5-B434-521F90388C81}"/>
              </a:ext>
            </a:extLst>
          </p:cNvPr>
          <p:cNvGraphicFramePr>
            <a:graphicFrameLocks noGrp="1"/>
          </p:cNvGraphicFramePr>
          <p:nvPr>
            <p:extLst>
              <p:ext uri="{D42A27DB-BD31-4B8C-83A1-F6EECF244321}">
                <p14:modId xmlns:p14="http://schemas.microsoft.com/office/powerpoint/2010/main" val="1021864764"/>
              </p:ext>
            </p:extLst>
          </p:nvPr>
        </p:nvGraphicFramePr>
        <p:xfrm>
          <a:off x="310621" y="946864"/>
          <a:ext cx="8505105" cy="5219311"/>
        </p:xfrm>
        <a:graphic>
          <a:graphicData uri="http://schemas.openxmlformats.org/drawingml/2006/table">
            <a:tbl>
              <a:tblPr firstRow="1" firstCol="1" bandRow="1">
                <a:tableStyleId>{9DCAF9ED-07DC-4A11-8D7F-57B35C25682E}</a:tableStyleId>
              </a:tblPr>
              <a:tblGrid>
                <a:gridCol w="2651760">
                  <a:extLst>
                    <a:ext uri="{9D8B030D-6E8A-4147-A177-3AD203B41FA5}">
                      <a16:colId xmlns:a16="http://schemas.microsoft.com/office/drawing/2014/main" val="149367355"/>
                    </a:ext>
                  </a:extLst>
                </a:gridCol>
                <a:gridCol w="547219">
                  <a:extLst>
                    <a:ext uri="{9D8B030D-6E8A-4147-A177-3AD203B41FA5}">
                      <a16:colId xmlns:a16="http://schemas.microsoft.com/office/drawing/2014/main" val="1467336096"/>
                    </a:ext>
                  </a:extLst>
                </a:gridCol>
                <a:gridCol w="547219">
                  <a:extLst>
                    <a:ext uri="{9D8B030D-6E8A-4147-A177-3AD203B41FA5}">
                      <a16:colId xmlns:a16="http://schemas.microsoft.com/office/drawing/2014/main" val="2956595292"/>
                    </a:ext>
                  </a:extLst>
                </a:gridCol>
                <a:gridCol w="547219">
                  <a:extLst>
                    <a:ext uri="{9D8B030D-6E8A-4147-A177-3AD203B41FA5}">
                      <a16:colId xmlns:a16="http://schemas.microsoft.com/office/drawing/2014/main" val="2551585833"/>
                    </a:ext>
                  </a:extLst>
                </a:gridCol>
                <a:gridCol w="1280160">
                  <a:extLst>
                    <a:ext uri="{9D8B030D-6E8A-4147-A177-3AD203B41FA5}">
                      <a16:colId xmlns:a16="http://schemas.microsoft.com/office/drawing/2014/main" val="2299895900"/>
                    </a:ext>
                  </a:extLst>
                </a:gridCol>
                <a:gridCol w="977176">
                  <a:extLst>
                    <a:ext uri="{9D8B030D-6E8A-4147-A177-3AD203B41FA5}">
                      <a16:colId xmlns:a16="http://schemas.microsoft.com/office/drawing/2014/main" val="3033684810"/>
                    </a:ext>
                  </a:extLst>
                </a:gridCol>
                <a:gridCol w="977176">
                  <a:extLst>
                    <a:ext uri="{9D8B030D-6E8A-4147-A177-3AD203B41FA5}">
                      <a16:colId xmlns:a16="http://schemas.microsoft.com/office/drawing/2014/main" val="4191324314"/>
                    </a:ext>
                  </a:extLst>
                </a:gridCol>
                <a:gridCol w="977176">
                  <a:extLst>
                    <a:ext uri="{9D8B030D-6E8A-4147-A177-3AD203B41FA5}">
                      <a16:colId xmlns:a16="http://schemas.microsoft.com/office/drawing/2014/main" val="1726515958"/>
                    </a:ext>
                  </a:extLst>
                </a:gridCol>
              </a:tblGrid>
              <a:tr h="345719">
                <a:tc rowSpan="2">
                  <a:txBody>
                    <a:bodyPr/>
                    <a:lstStyle/>
                    <a:p>
                      <a:pPr marL="0" marR="0" algn="ctr">
                        <a:lnSpc>
                          <a:spcPct val="100000"/>
                        </a:lnSpc>
                        <a:spcBef>
                          <a:spcPts val="0"/>
                        </a:spcBef>
                        <a:spcAft>
                          <a:spcPts val="0"/>
                        </a:spcAft>
                      </a:pPr>
                      <a:r>
                        <a:rPr lang="en-US" sz="1100" dirty="0">
                          <a:solidFill>
                            <a:schemeClr val="bg1"/>
                          </a:solidFill>
                          <a:effectLst/>
                          <a:uFill>
                            <a:solidFill>
                              <a:srgbClr val="000000"/>
                            </a:solidFill>
                          </a:uFill>
                          <a:latin typeface="+mn-lt"/>
                        </a:rPr>
                        <a:t>Director</a:t>
                      </a:r>
                      <a:endParaRPr lang="en-US" sz="1100" baseline="30000" dirty="0">
                        <a:solidFill>
                          <a:schemeClr val="bg1"/>
                        </a:solidFill>
                        <a:effectLst/>
                        <a:uFill>
                          <a:solidFill>
                            <a:srgbClr val="000000"/>
                          </a:solidFill>
                        </a:uFill>
                        <a:latin typeface="+mn-lt"/>
                        <a:ea typeface="Arial Unicode MS"/>
                        <a:cs typeface="Arial Unicode MS"/>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rgbClr val="D0D9E6"/>
                      </a:solidFill>
                      <a:prstDash val="solid"/>
                      <a:round/>
                      <a:headEnd type="none" w="med" len="med"/>
                      <a:tailEnd type="none" w="med" len="med"/>
                    </a:lnB>
                    <a:lnTlToBr w="12700" cmpd="sng">
                      <a:noFill/>
                      <a:prstDash val="solid"/>
                    </a:lnTlToBr>
                    <a:lnBlToTr w="12700" cmpd="sng">
                      <a:noFill/>
                      <a:prstDash val="solid"/>
                    </a:lnBlToTr>
                    <a:solidFill>
                      <a:srgbClr val="025C84"/>
                    </a:solidFill>
                  </a:tcPr>
                </a:tc>
                <a:tc rowSpan="2">
                  <a:txBody>
                    <a:bodyPr/>
                    <a:lstStyle/>
                    <a:p>
                      <a:pPr marL="0" marR="0" algn="ctr">
                        <a:lnSpc>
                          <a:spcPct val="100000"/>
                        </a:lnSpc>
                        <a:spcBef>
                          <a:spcPts val="0"/>
                        </a:spcBef>
                        <a:spcAft>
                          <a:spcPts val="0"/>
                        </a:spcAft>
                      </a:pPr>
                      <a:r>
                        <a:rPr lang="en-US" sz="1100" dirty="0">
                          <a:solidFill>
                            <a:schemeClr val="bg1"/>
                          </a:solidFill>
                          <a:effectLst/>
                          <a:uFill>
                            <a:solidFill>
                              <a:srgbClr val="000000"/>
                            </a:solidFill>
                          </a:uFill>
                          <a:latin typeface="+mn-lt"/>
                        </a:rPr>
                        <a:t>Gender</a:t>
                      </a:r>
                      <a:endParaRPr lang="en-US" sz="1100" dirty="0">
                        <a:solidFill>
                          <a:schemeClr val="bg1"/>
                        </a:solidFill>
                        <a:effectLst/>
                        <a:uFill>
                          <a:solidFill>
                            <a:srgbClr val="000000"/>
                          </a:solidFill>
                        </a:uFill>
                        <a:latin typeface="+mn-lt"/>
                        <a:ea typeface="Arial Unicode MS"/>
                        <a:cs typeface="Arial Unicode MS"/>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rgbClr val="D0D9E6"/>
                      </a:solidFill>
                      <a:prstDash val="solid"/>
                      <a:round/>
                      <a:headEnd type="none" w="med" len="med"/>
                      <a:tailEnd type="none" w="med" len="med"/>
                    </a:lnB>
                    <a:lnTlToBr w="12700" cmpd="sng">
                      <a:noFill/>
                      <a:prstDash val="solid"/>
                    </a:lnTlToBr>
                    <a:lnBlToTr w="12700" cmpd="sng">
                      <a:noFill/>
                      <a:prstDash val="solid"/>
                    </a:lnBlToTr>
                    <a:solidFill>
                      <a:srgbClr val="025C84"/>
                    </a:solidFill>
                  </a:tcPr>
                </a:tc>
                <a:tc rowSpan="2">
                  <a:txBody>
                    <a:bodyPr/>
                    <a:lstStyle/>
                    <a:p>
                      <a:pPr marL="0" marR="0" algn="ctr">
                        <a:lnSpc>
                          <a:spcPct val="100000"/>
                        </a:lnSpc>
                        <a:spcBef>
                          <a:spcPts val="0"/>
                        </a:spcBef>
                        <a:spcAft>
                          <a:spcPts val="0"/>
                        </a:spcAft>
                      </a:pPr>
                      <a:r>
                        <a:rPr lang="en-US" sz="1100" dirty="0">
                          <a:solidFill>
                            <a:schemeClr val="bg1"/>
                          </a:solidFill>
                          <a:effectLst/>
                          <a:uFill>
                            <a:solidFill>
                              <a:srgbClr val="000000"/>
                            </a:solidFill>
                          </a:uFill>
                          <a:latin typeface="+mn-lt"/>
                        </a:rPr>
                        <a:t>Age</a:t>
                      </a:r>
                      <a:endParaRPr lang="en-US" sz="1100" baseline="30000" dirty="0">
                        <a:solidFill>
                          <a:schemeClr val="bg1"/>
                        </a:solidFill>
                        <a:effectLst/>
                        <a:uFill>
                          <a:solidFill>
                            <a:srgbClr val="000000"/>
                          </a:solidFill>
                        </a:uFill>
                        <a:latin typeface="+mn-lt"/>
                        <a:ea typeface="Arial Unicode MS"/>
                        <a:cs typeface="Arial Unicode MS"/>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rgbClr val="D0D9E6"/>
                      </a:solidFill>
                      <a:prstDash val="solid"/>
                      <a:round/>
                      <a:headEnd type="none" w="med" len="med"/>
                      <a:tailEnd type="none" w="med" len="med"/>
                    </a:lnB>
                    <a:lnTlToBr w="12700" cmpd="sng">
                      <a:noFill/>
                      <a:prstDash val="solid"/>
                    </a:lnTlToBr>
                    <a:lnBlToTr w="12700" cmpd="sng">
                      <a:noFill/>
                      <a:prstDash val="solid"/>
                    </a:lnBlToTr>
                    <a:solidFill>
                      <a:srgbClr val="025C84"/>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1" baseline="0" dirty="0">
                          <a:solidFill>
                            <a:schemeClr val="bg1"/>
                          </a:solidFill>
                          <a:effectLst/>
                          <a:uFill>
                            <a:solidFill>
                              <a:srgbClr val="000000"/>
                            </a:solidFill>
                          </a:uFill>
                          <a:latin typeface="+mn-lt"/>
                        </a:rPr>
                        <a:t>Tenure (years)</a:t>
                      </a:r>
                      <a:endParaRPr lang="en-US" sz="1100" b="1" baseline="30000" dirty="0">
                        <a:solidFill>
                          <a:schemeClr val="bg1"/>
                        </a:solidFill>
                        <a:effectLst/>
                        <a:uFill>
                          <a:solidFill>
                            <a:srgbClr val="000000"/>
                          </a:solidFill>
                        </a:uFill>
                        <a:latin typeface="+mn-lt"/>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rgbClr val="D0D9E6"/>
                      </a:solidFill>
                      <a:prstDash val="solid"/>
                      <a:round/>
                      <a:headEnd type="none" w="med" len="med"/>
                      <a:tailEnd type="none" w="med" len="med"/>
                    </a:lnB>
                    <a:lnTlToBr w="12700" cmpd="sng">
                      <a:noFill/>
                      <a:prstDash val="solid"/>
                    </a:lnTlToBr>
                    <a:lnBlToTr w="12700" cmpd="sng">
                      <a:noFill/>
                      <a:prstDash val="solid"/>
                    </a:lnBlToTr>
                    <a:solidFill>
                      <a:srgbClr val="025C84"/>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1" baseline="0" dirty="0">
                          <a:solidFill>
                            <a:schemeClr val="bg1"/>
                          </a:solidFill>
                          <a:effectLst/>
                          <a:uFill>
                            <a:solidFill>
                              <a:srgbClr val="000000"/>
                            </a:solidFill>
                          </a:uFill>
                          <a:latin typeface="+mn-lt"/>
                        </a:rPr>
                        <a:t>Other Current Public Co. Boards</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rgbClr val="D0D9E6"/>
                      </a:solidFill>
                      <a:prstDash val="solid"/>
                      <a:round/>
                      <a:headEnd type="none" w="med" len="med"/>
                      <a:tailEnd type="none" w="med" len="med"/>
                    </a:lnB>
                    <a:lnTlToBr w="12700" cmpd="sng">
                      <a:noFill/>
                      <a:prstDash val="solid"/>
                    </a:lnTlToBr>
                    <a:lnBlToTr w="12700" cmpd="sng">
                      <a:noFill/>
                      <a:prstDash val="solid"/>
                    </a:lnBlToTr>
                    <a:solidFill>
                      <a:srgbClr val="025C84"/>
                    </a:solidFill>
                  </a:tcPr>
                </a:tc>
                <a:tc gridSpan="3">
                  <a:txBody>
                    <a:bodyPr/>
                    <a:lstStyle/>
                    <a:p>
                      <a:pPr marL="0" marR="0" algn="ctr">
                        <a:lnSpc>
                          <a:spcPct val="100000"/>
                        </a:lnSpc>
                        <a:spcBef>
                          <a:spcPts val="0"/>
                        </a:spcBef>
                        <a:spcAft>
                          <a:spcPts val="0"/>
                        </a:spcAft>
                      </a:pPr>
                      <a:r>
                        <a:rPr lang="en-US" sz="1100" b="1" dirty="0">
                          <a:effectLst/>
                          <a:uFill>
                            <a:solidFill>
                              <a:srgbClr val="000000"/>
                            </a:solidFill>
                          </a:uFill>
                          <a:latin typeface="+mn-lt"/>
                        </a:rPr>
                        <a:t>Committee Membership</a:t>
                      </a:r>
                      <a:endParaRPr lang="en-US" sz="1100" b="1" dirty="0">
                        <a:solidFill>
                          <a:srgbClr val="000000"/>
                        </a:solidFill>
                        <a:effectLst/>
                        <a:uFill>
                          <a:solidFill>
                            <a:srgbClr val="000000"/>
                          </a:solidFill>
                        </a:uFill>
                        <a:latin typeface="+mn-lt"/>
                        <a:ea typeface="Arial Unicode MS"/>
                        <a:cs typeface="Arial Unicode MS"/>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25C84"/>
                    </a:solidFill>
                  </a:tcPr>
                </a:tc>
                <a:tc hMerge="1">
                  <a:txBody>
                    <a:bodyPr/>
                    <a:lstStyle/>
                    <a:p>
                      <a:endParaRPr lang="en-US"/>
                    </a:p>
                  </a:txBody>
                  <a:tcPr>
                    <a:lnL>
                      <a:noFill/>
                    </a:lnL>
                  </a:tcPr>
                </a:tc>
                <a:tc hMerge="1">
                  <a:txBody>
                    <a:bodyPr/>
                    <a:lstStyle/>
                    <a:p>
                      <a:pPr marL="0" marR="0" algn="ctr">
                        <a:lnSpc>
                          <a:spcPct val="100000"/>
                        </a:lnSpc>
                        <a:spcBef>
                          <a:spcPts val="0"/>
                        </a:spcBef>
                        <a:spcAft>
                          <a:spcPts val="0"/>
                        </a:spcAft>
                      </a:pPr>
                      <a:endParaRPr lang="en-US" sz="1100" b="1" dirty="0">
                        <a:solidFill>
                          <a:srgbClr val="000000"/>
                        </a:solidFill>
                        <a:effectLst/>
                        <a:uFill>
                          <a:solidFill>
                            <a:srgbClr val="000000"/>
                          </a:solidFill>
                        </a:uFill>
                        <a:latin typeface="+mn-lt"/>
                        <a:ea typeface="Arial Unicode MS"/>
                        <a:cs typeface="Arial Unicode M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6E9A"/>
                    </a:solidFill>
                  </a:tcPr>
                </a:tc>
                <a:extLst>
                  <a:ext uri="{0D108BD9-81ED-4DB2-BD59-A6C34878D82A}">
                    <a16:rowId xmlns:a16="http://schemas.microsoft.com/office/drawing/2014/main" val="2603990463"/>
                  </a:ext>
                </a:extLst>
              </a:tr>
              <a:tr h="72785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0000"/>
                        </a:lnSpc>
                        <a:spcBef>
                          <a:spcPts val="0"/>
                        </a:spcBef>
                        <a:spcAft>
                          <a:spcPts val="0"/>
                        </a:spcAft>
                      </a:pPr>
                      <a:r>
                        <a:rPr lang="en-US" sz="1100" b="1" i="1" dirty="0">
                          <a:solidFill>
                            <a:schemeClr val="bg1"/>
                          </a:solidFill>
                          <a:effectLst/>
                          <a:uFill>
                            <a:solidFill>
                              <a:srgbClr val="000000"/>
                            </a:solidFill>
                          </a:uFill>
                          <a:latin typeface="+mn-lt"/>
                        </a:rPr>
                        <a:t>Audit</a:t>
                      </a:r>
                      <a:endParaRPr lang="en-US" sz="1100" b="1" i="1" dirty="0">
                        <a:solidFill>
                          <a:schemeClr val="bg1"/>
                        </a:solidFill>
                        <a:effectLst/>
                        <a:uFill>
                          <a:solidFill>
                            <a:srgbClr val="000000"/>
                          </a:solidFill>
                        </a:uFill>
                        <a:latin typeface="+mn-lt"/>
                        <a:ea typeface="Arial Unicode MS"/>
                        <a:cs typeface="Arial Unicode M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2A8C5"/>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1" i="1" dirty="0">
                          <a:solidFill>
                            <a:schemeClr val="bg1"/>
                          </a:solidFill>
                          <a:effectLst/>
                          <a:uFill>
                            <a:solidFill>
                              <a:srgbClr val="000000"/>
                            </a:solidFill>
                          </a:uFill>
                          <a:latin typeface="+mn-lt"/>
                          <a:ea typeface="Arial Unicode MS"/>
                          <a:cs typeface="Arial Unicode MS"/>
                        </a:rPr>
                        <a:t>Compensation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2A8C5"/>
                    </a:solidFill>
                  </a:tcPr>
                </a:tc>
                <a:tc>
                  <a:txBody>
                    <a:bodyPr/>
                    <a:lstStyle/>
                    <a:p>
                      <a:pPr marL="0" marR="0" algn="ctr">
                        <a:lnSpc>
                          <a:spcPct val="100000"/>
                        </a:lnSpc>
                        <a:spcBef>
                          <a:spcPts val="0"/>
                        </a:spcBef>
                        <a:spcAft>
                          <a:spcPts val="0"/>
                        </a:spcAft>
                      </a:pPr>
                      <a:r>
                        <a:rPr lang="en-US" sz="1100" b="1" i="1" dirty="0">
                          <a:solidFill>
                            <a:schemeClr val="bg1"/>
                          </a:solidFill>
                          <a:effectLst/>
                          <a:uFill>
                            <a:solidFill>
                              <a:srgbClr val="000000"/>
                            </a:solidFill>
                          </a:uFill>
                          <a:latin typeface="+mn-lt"/>
                          <a:ea typeface="Arial Unicode MS"/>
                          <a:cs typeface="Arial Unicode MS"/>
                        </a:rPr>
                        <a:t>Nominating and Governance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2A8C5"/>
                    </a:solidFill>
                  </a:tcPr>
                </a:tc>
                <a:extLst>
                  <a:ext uri="{0D108BD9-81ED-4DB2-BD59-A6C34878D82A}">
                    <a16:rowId xmlns:a16="http://schemas.microsoft.com/office/drawing/2014/main" val="1172700240"/>
                  </a:ext>
                </a:extLst>
              </a:tr>
              <a:tr h="414574">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100" b="1" i="0" kern="1200" baseline="0" dirty="0">
                          <a:solidFill>
                            <a:schemeClr val="tx1"/>
                          </a:solidFill>
                          <a:effectLst/>
                          <a:latin typeface="+mn-lt"/>
                          <a:ea typeface="+mn-ea"/>
                          <a:cs typeface="+mn-cs"/>
                        </a:rPr>
                        <a:t>Andy Albany</a:t>
                      </a:r>
                      <a:endParaRPr lang="en-US" sz="1100" b="1" i="0" kern="1200" dirty="0">
                        <a:solidFill>
                          <a:schemeClr val="tx1"/>
                        </a:solidFill>
                        <a:effectLst/>
                        <a:latin typeface="+mn-lt"/>
                        <a:ea typeface="+mn-ea"/>
                        <a:cs typeface="+mn-cs"/>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US" sz="1100" b="0" i="1" kern="1200" dirty="0">
                          <a:solidFill>
                            <a:schemeClr val="tx1"/>
                          </a:solidFill>
                          <a:effectLst/>
                          <a:latin typeface="+mn-lt"/>
                          <a:ea typeface="+mn-ea"/>
                          <a:cs typeface="+mn-cs"/>
                        </a:rPr>
                        <a:t>Chair of the Board</a:t>
                      </a:r>
                    </a:p>
                  </a:txBody>
                  <a:tcPr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D0D9E6"/>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r>
                        <a:rPr lang="en-US" sz="1100" dirty="0">
                          <a:effectLst/>
                          <a:latin typeface="+mn-lt"/>
                          <a:ea typeface="Times New Roman" panose="02020603050405020304" pitchFamily="18" charset="0"/>
                        </a:rPr>
                        <a:t>Male </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D0D9E6"/>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tx1"/>
                          </a:solidFill>
                          <a:effectLst/>
                          <a:latin typeface="Arial" panose="020B0604020202020204" pitchFamily="34" charset="0"/>
                        </a:rPr>
                        <a:t>67</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D0D9E6"/>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dirty="0">
                          <a:effectLst/>
                          <a:latin typeface="Arial" panose="020B0604020202020204" pitchFamily="34" charset="0"/>
                        </a:rPr>
                        <a:t>14</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D0D9E6"/>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lumMod val="90000"/>
                              <a:lumOff val="10000"/>
                            </a:schemeClr>
                          </a:solidFill>
                          <a:effectLst/>
                          <a:uLnTx/>
                          <a:uFillTx/>
                          <a:latin typeface="+mn-lt"/>
                          <a:ea typeface="Times New Roman" panose="02020603050405020304" pitchFamily="18" charset="0"/>
                          <a:cs typeface="+mn-cs"/>
                        </a:rPr>
                        <a:t>N/A</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D0D9E6"/>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EFFFE">
                            <a:lumMod val="25000"/>
                          </a:srgbClr>
                        </a:solidFill>
                        <a:effectLst/>
                        <a:uLnTx/>
                        <a:uFillTx/>
                        <a:latin typeface="+mn-lt"/>
                        <a:ea typeface="+mn-ea"/>
                        <a:cs typeface="+mn-cs"/>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EFFFE">
                              <a:lumMod val="25000"/>
                            </a:srgbClr>
                          </a:solidFill>
                          <a:effectLst/>
                          <a:uLnTx/>
                          <a:uFillTx/>
                          <a:latin typeface="+mn-lt"/>
                          <a:ea typeface="+mn-ea"/>
                          <a:cs typeface="+mn-cs"/>
                        </a:rPr>
                        <a:t>✔</a:t>
                      </a:r>
                      <a:endParaRPr lang="en-US" sz="1100" b="1" i="0" kern="1200" dirty="0">
                        <a:solidFill>
                          <a:schemeClr val="tx1"/>
                        </a:solidFill>
                        <a:effectLst/>
                        <a:latin typeface="+mn-lt"/>
                        <a:ea typeface="+mn-ea"/>
                        <a:cs typeface="+mn-cs"/>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EFFFE">
                              <a:lumMod val="25000"/>
                            </a:srgbClr>
                          </a:solidFill>
                          <a:effectLst/>
                          <a:uLnTx/>
                          <a:uFillTx/>
                          <a:latin typeface="+mn-lt"/>
                          <a:ea typeface="+mn-ea"/>
                          <a:cs typeface="+mn-cs"/>
                        </a:rPr>
                        <a:t>✔</a:t>
                      </a:r>
                      <a:endParaRPr lang="en-US" sz="1100" b="1" i="0" kern="1200" dirty="0">
                        <a:solidFill>
                          <a:schemeClr val="tx1"/>
                        </a:solidFill>
                        <a:effectLst/>
                        <a:latin typeface="+mn-lt"/>
                        <a:ea typeface="+mn-ea"/>
                        <a:cs typeface="+mn-cs"/>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2864709"/>
                  </a:ext>
                </a:extLst>
              </a:tr>
              <a:tr h="414574">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100" b="1" i="0" kern="1200" dirty="0">
                          <a:solidFill>
                            <a:schemeClr val="tx1"/>
                          </a:solidFill>
                          <a:effectLst/>
                          <a:latin typeface="+mn-lt"/>
                          <a:ea typeface="+mn-ea"/>
                          <a:cs typeface="+mn-cs"/>
                        </a:rPr>
                        <a:t>Bob Bluth</a:t>
                      </a:r>
                      <a:r>
                        <a:rPr lang="en-US" sz="1100" baseline="0" dirty="0">
                          <a:solidFill>
                            <a:schemeClr val="tx2">
                              <a:lumMod val="75000"/>
                            </a:schemeClr>
                          </a:solidFill>
                          <a:latin typeface="Yu Gothic" panose="020B0400000000000000" pitchFamily="34" charset="-128"/>
                          <a:ea typeface="Yu Gothic" panose="020B0400000000000000" pitchFamily="34" charset="-128"/>
                        </a:rPr>
                        <a:t>†</a:t>
                      </a:r>
                      <a:endParaRPr lang="en-US" sz="1100" b="1" i="0" kern="1200" dirty="0">
                        <a:solidFill>
                          <a:schemeClr val="tx1"/>
                        </a:solidFill>
                        <a:effectLst/>
                        <a:latin typeface="+mn-lt"/>
                        <a:ea typeface="+mn-ea"/>
                        <a:cs typeface="+mn-cs"/>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en-US" sz="1100" b="0" i="1" kern="1200" dirty="0">
                          <a:solidFill>
                            <a:schemeClr val="tx1"/>
                          </a:solidFill>
                          <a:effectLst/>
                          <a:latin typeface="+mn-lt"/>
                          <a:ea typeface="+mn-ea"/>
                          <a:cs typeface="+mn-cs"/>
                        </a:rPr>
                        <a:t>Chief Executive Officer </a:t>
                      </a:r>
                      <a:r>
                        <a:rPr lang="en-US" sz="1100" b="1" i="0" kern="1200" dirty="0">
                          <a:solidFill>
                            <a:schemeClr val="tx1"/>
                          </a:solidFill>
                          <a:effectLst/>
                          <a:latin typeface="+mn-lt"/>
                          <a:ea typeface="+mn-ea"/>
                          <a:cs typeface="+mn-cs"/>
                        </a:rPr>
                        <a:t> </a:t>
                      </a:r>
                      <a:endParaRPr lang="en-US" sz="1100" b="1" i="0" kern="1200" dirty="0">
                        <a:solidFill>
                          <a:schemeClr val="tx2"/>
                        </a:solidFill>
                        <a:effectLst/>
                        <a:latin typeface="+mn-lt"/>
                        <a:ea typeface="+mn-ea"/>
                        <a:cs typeface="+mn-cs"/>
                      </a:endParaRPr>
                    </a:p>
                  </a:txBody>
                  <a:tcPr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r>
                        <a:rPr lang="en-US" sz="1100" dirty="0">
                          <a:effectLst/>
                          <a:latin typeface="+mn-lt"/>
                          <a:ea typeface="Times New Roman" panose="02020603050405020304" pitchFamily="18" charset="0"/>
                        </a:rPr>
                        <a:t>Male</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tx1"/>
                          </a:solidFill>
                          <a:effectLst/>
                          <a:latin typeface="Arial" panose="020B0604020202020204" pitchFamily="34" charset="0"/>
                        </a:rPr>
                        <a:t>54</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dirty="0">
                          <a:effectLst/>
                          <a:latin typeface="Arial" panose="020B0604020202020204" pitchFamily="34" charset="0"/>
                        </a:rPr>
                        <a:t>10</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lumMod val="90000"/>
                              <a:lumOff val="10000"/>
                            </a:schemeClr>
                          </a:solidFill>
                          <a:effectLst/>
                          <a:uLnTx/>
                          <a:uFillTx/>
                          <a:latin typeface="+mn-lt"/>
                          <a:ea typeface="Times New Roman" panose="02020603050405020304" pitchFamily="18" charset="0"/>
                          <a:cs typeface="+mn-cs"/>
                        </a:rPr>
                        <a:t>N/A</a:t>
                      </a:r>
                      <a:endParaRPr kumimoji="0" lang="en-US" sz="1100" b="0" i="0" u="none" strike="noStrike" kern="1200" cap="none" spc="0" normalizeH="0" baseline="0" noProof="0" dirty="0">
                        <a:ln>
                          <a:noFill/>
                        </a:ln>
                        <a:solidFill>
                          <a:schemeClr val="tx1">
                            <a:lumMod val="90000"/>
                            <a:lumOff val="10000"/>
                          </a:schemeClr>
                        </a:solidFill>
                        <a:effectLst/>
                        <a:uLnTx/>
                        <a:uFillTx/>
                        <a:latin typeface="Arial" panose="020B0604020202020204"/>
                        <a:ea typeface="Times New Roman" panose="02020603050405020304" pitchFamily="18" charset="0"/>
                        <a:cs typeface="+mn-cs"/>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100" b="1" kern="1200" noProof="0" dirty="0">
                        <a:solidFill>
                          <a:schemeClr val="tx1"/>
                        </a:solidFill>
                        <a:latin typeface="+mn-lt"/>
                        <a:ea typeface="+mn-ea"/>
                        <a:cs typeface="+mn-cs"/>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lang="en-US" sz="1100" b="1" i="0" kern="1200" dirty="0">
                        <a:solidFill>
                          <a:schemeClr val="tx1"/>
                        </a:solidFill>
                        <a:effectLst/>
                        <a:latin typeface="+mn-lt"/>
                        <a:ea typeface="+mn-ea"/>
                        <a:cs typeface="+mn-cs"/>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lang="en-US" sz="1100" b="1" i="0" kern="1200" dirty="0">
                        <a:solidFill>
                          <a:schemeClr val="tx1"/>
                        </a:solidFill>
                        <a:effectLst/>
                        <a:latin typeface="+mn-lt"/>
                        <a:ea typeface="+mn-ea"/>
                        <a:cs typeface="+mn-cs"/>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5665484"/>
                  </a:ext>
                </a:extLst>
              </a:tr>
              <a:tr h="414574">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100" b="1" i="0" kern="1200" baseline="0" dirty="0">
                          <a:solidFill>
                            <a:schemeClr val="tx1"/>
                          </a:solidFill>
                          <a:effectLst/>
                          <a:latin typeface="+mn-lt"/>
                          <a:ea typeface="+mn-ea"/>
                          <a:cs typeface="+mn-cs"/>
                        </a:rPr>
                        <a:t>Carl Comstock</a:t>
                      </a:r>
                      <a:endParaRPr lang="en-US" sz="1100" b="1" i="0" kern="1200" dirty="0">
                        <a:solidFill>
                          <a:schemeClr val="tx1"/>
                        </a:solidFill>
                        <a:effectLst/>
                        <a:latin typeface="+mn-lt"/>
                        <a:ea typeface="+mn-ea"/>
                        <a:cs typeface="+mn-cs"/>
                      </a:endParaRPr>
                    </a:p>
                  </a:txBody>
                  <a:tcPr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r>
                        <a:rPr lang="en-US" sz="1100" dirty="0">
                          <a:effectLst/>
                          <a:latin typeface="+mn-lt"/>
                          <a:ea typeface="Times New Roman" panose="02020603050405020304" pitchFamily="18" charset="0"/>
                        </a:rPr>
                        <a:t>Male</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tx1"/>
                          </a:solidFill>
                          <a:effectLst/>
                          <a:latin typeface="Arial" panose="020B0604020202020204" pitchFamily="34" charset="0"/>
                        </a:rPr>
                        <a:t>76</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dirty="0">
                          <a:effectLst/>
                          <a:latin typeface="Arial" panose="020B0604020202020204" pitchFamily="34" charset="0"/>
                        </a:rPr>
                        <a:t>14</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lumMod val="90000"/>
                              <a:lumOff val="10000"/>
                            </a:schemeClr>
                          </a:solidFill>
                          <a:effectLst/>
                          <a:uLnTx/>
                          <a:uFillTx/>
                          <a:latin typeface="Arial" panose="020B0604020202020204"/>
                          <a:ea typeface="Times New Roman" panose="02020603050405020304" pitchFamily="18" charset="0"/>
                          <a:cs typeface="+mn-cs"/>
                        </a:rPr>
                        <a:t>2 Boards</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EFFFE">
                            <a:lumMod val="25000"/>
                          </a:srgbClr>
                        </a:solidFill>
                        <a:effectLst/>
                        <a:uLnTx/>
                        <a:uFillTx/>
                        <a:latin typeface="+mn-lt"/>
                        <a:ea typeface="+mn-ea"/>
                        <a:cs typeface="+mn-cs"/>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lang="en-US" sz="1100" b="1" kern="1200" noProof="0" dirty="0">
                        <a:solidFill>
                          <a:schemeClr val="tx1"/>
                        </a:solidFill>
                        <a:latin typeface="+mn-lt"/>
                        <a:ea typeface="+mn-ea"/>
                        <a:cs typeface="+mn-cs"/>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lang="en-US" sz="1100" b="1" i="0" kern="1200" dirty="0">
                        <a:solidFill>
                          <a:schemeClr val="tx1"/>
                        </a:solidFill>
                        <a:effectLst/>
                        <a:latin typeface="+mn-lt"/>
                        <a:ea typeface="+mn-ea"/>
                        <a:cs typeface="+mn-cs"/>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8495619"/>
                  </a:ext>
                </a:extLst>
              </a:tr>
              <a:tr h="414574">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100" b="1" i="0" kern="1200" baseline="0" dirty="0">
                          <a:solidFill>
                            <a:schemeClr val="tx1"/>
                          </a:solidFill>
                          <a:effectLst/>
                          <a:latin typeface="+mn-lt"/>
                          <a:ea typeface="+mn-ea"/>
                          <a:cs typeface="+mn-cs"/>
                        </a:rPr>
                        <a:t>David Dewey</a:t>
                      </a:r>
                      <a:endParaRPr lang="en-US" sz="1100" b="1" i="0" kern="1200" dirty="0">
                        <a:solidFill>
                          <a:schemeClr val="tx1"/>
                        </a:solidFill>
                        <a:effectLst/>
                        <a:latin typeface="+mn-lt"/>
                        <a:ea typeface="+mn-ea"/>
                        <a:cs typeface="+mn-cs"/>
                      </a:endParaRPr>
                    </a:p>
                  </a:txBody>
                  <a:tcPr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r>
                        <a:rPr lang="en-US" sz="1100" dirty="0">
                          <a:effectLst/>
                          <a:latin typeface="+mn-lt"/>
                          <a:ea typeface="Times New Roman" panose="02020603050405020304" pitchFamily="18" charset="0"/>
                        </a:rPr>
                        <a:t>Male</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tx1"/>
                          </a:solidFill>
                          <a:effectLst/>
                          <a:latin typeface="Arial" panose="020B0604020202020204" pitchFamily="34" charset="0"/>
                        </a:rPr>
                        <a:t>68</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dirty="0">
                          <a:effectLst/>
                          <a:latin typeface="Arial" panose="020B0604020202020204" pitchFamily="34" charset="0"/>
                        </a:rPr>
                        <a:t>6</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lumMod val="90000"/>
                              <a:lumOff val="10000"/>
                            </a:schemeClr>
                          </a:solidFill>
                          <a:effectLst/>
                          <a:uLnTx/>
                          <a:uFillTx/>
                          <a:latin typeface="Arial" panose="020B0604020202020204"/>
                          <a:ea typeface="Times New Roman" panose="02020603050405020304" pitchFamily="18" charset="0"/>
                          <a:cs typeface="+mn-cs"/>
                        </a:rPr>
                        <a:t>1 Board</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EFFFE">
                              <a:lumMod val="25000"/>
                            </a:srgbClr>
                          </a:solidFill>
                          <a:effectLst/>
                          <a:uLnTx/>
                          <a:uFillTx/>
                          <a:latin typeface="+mn-lt"/>
                          <a:ea typeface="+mn-ea"/>
                          <a:cs typeface="+mn-cs"/>
                        </a:rPr>
                        <a:t>✔</a:t>
                      </a:r>
                      <a:endParaRPr kumimoji="0" lang="en-US" sz="1100" b="0" i="0" u="none" strike="noStrike" kern="1200" cap="none" spc="0" normalizeH="0" baseline="0" noProof="0" dirty="0">
                        <a:ln>
                          <a:noFill/>
                        </a:ln>
                        <a:solidFill>
                          <a:srgbClr val="FEFFFE">
                            <a:lumMod val="25000"/>
                          </a:srgbClr>
                        </a:solidFill>
                        <a:effectLst/>
                        <a:uLnTx/>
                        <a:uFillTx/>
                        <a:latin typeface="Arial" panose="020B0604020202020204"/>
                        <a:ea typeface="+mn-ea"/>
                        <a:cs typeface="+mn-cs"/>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lang="en-US" sz="1100" b="1" i="0" kern="1200" dirty="0">
                        <a:solidFill>
                          <a:schemeClr val="tx1"/>
                        </a:solidFill>
                        <a:effectLst/>
                        <a:latin typeface="+mn-lt"/>
                        <a:ea typeface="+mn-ea"/>
                        <a:cs typeface="+mn-cs"/>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sz="1100" b="1" kern="1200" noProof="0" dirty="0">
                          <a:solidFill>
                            <a:schemeClr val="tx1"/>
                          </a:solidFill>
                          <a:latin typeface="+mn-lt"/>
                          <a:ea typeface="+mn-ea"/>
                          <a:cs typeface="+mn-cs"/>
                        </a:rPr>
                        <a:t>Chair</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1343901"/>
                  </a:ext>
                </a:extLst>
              </a:tr>
              <a:tr h="414574">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100" b="1" i="0" kern="1200" baseline="0" dirty="0">
                          <a:solidFill>
                            <a:schemeClr val="tx1"/>
                          </a:solidFill>
                          <a:effectLst/>
                          <a:latin typeface="+mn-lt"/>
                          <a:ea typeface="+mn-ea"/>
                          <a:cs typeface="+mn-cs"/>
                        </a:rPr>
                        <a:t>Eddy Essex</a:t>
                      </a:r>
                      <a:endParaRPr lang="en-US" sz="1100" b="1" i="0" kern="1200" dirty="0">
                        <a:solidFill>
                          <a:schemeClr val="tx1"/>
                        </a:solidFill>
                        <a:effectLst/>
                        <a:latin typeface="+mn-lt"/>
                        <a:ea typeface="+mn-ea"/>
                        <a:cs typeface="+mn-cs"/>
                      </a:endParaRPr>
                    </a:p>
                  </a:txBody>
                  <a:tcPr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effectLst/>
                          <a:latin typeface="+mn-lt"/>
                          <a:ea typeface="Times New Roman" panose="02020603050405020304" pitchFamily="18" charset="0"/>
                        </a:rPr>
                        <a:t>Male</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tx1"/>
                          </a:solidFill>
                          <a:effectLst/>
                          <a:latin typeface="Arial" panose="020B0604020202020204" pitchFamily="34" charset="0"/>
                        </a:rPr>
                        <a:t>67</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dirty="0">
                          <a:effectLst/>
                          <a:latin typeface="Arial" panose="020B0604020202020204" pitchFamily="34" charset="0"/>
                        </a:rPr>
                        <a:t>4</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lumMod val="90000"/>
                              <a:lumOff val="10000"/>
                            </a:schemeClr>
                          </a:solidFill>
                          <a:effectLst/>
                          <a:uLnTx/>
                          <a:uFillTx/>
                          <a:latin typeface="Arial" panose="020B0604020202020204"/>
                          <a:ea typeface="Times New Roman" panose="02020603050405020304" pitchFamily="18" charset="0"/>
                          <a:cs typeface="+mn-cs"/>
                        </a:rPr>
                        <a:t>2 Boards</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381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sz="1100" b="1" kern="1200" noProof="0" dirty="0">
                          <a:solidFill>
                            <a:schemeClr val="tx1"/>
                          </a:solidFill>
                          <a:latin typeface="+mn-lt"/>
                          <a:ea typeface="+mn-ea"/>
                          <a:cs typeface="+mn-cs"/>
                        </a:rPr>
                        <a:t>Chair</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EFFFE">
                            <a:lumMod val="25000"/>
                          </a:srgbClr>
                        </a:solidFill>
                        <a:effectLst/>
                        <a:uLnTx/>
                        <a:uFillTx/>
                        <a:latin typeface="+mn-lt"/>
                        <a:ea typeface="+mn-ea"/>
                        <a:cs typeface="+mn-cs"/>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EFFFE">
                            <a:lumMod val="25000"/>
                          </a:srgbClr>
                        </a:solidFill>
                        <a:effectLst/>
                        <a:uLnTx/>
                        <a:uFillTx/>
                        <a:latin typeface="+mn-lt"/>
                        <a:ea typeface="+mn-ea"/>
                        <a:cs typeface="+mn-cs"/>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8451294"/>
                  </a:ext>
                </a:extLst>
              </a:tr>
              <a:tr h="414574">
                <a:tc>
                  <a:txBody>
                    <a:bodyPr/>
                    <a:lstStyle/>
                    <a:p>
                      <a:pPr algn="l"/>
                      <a:r>
                        <a:rPr lang="en-US" sz="1100" b="1" i="0" dirty="0">
                          <a:solidFill>
                            <a:schemeClr val="tx1"/>
                          </a:solidFill>
                          <a:effectLst/>
                          <a:latin typeface="+mj-lt"/>
                        </a:rPr>
                        <a:t>Faisal Fitzgerald</a:t>
                      </a:r>
                      <a:endParaRPr lang="en-US" sz="1100" b="0" i="1" kern="1200" baseline="30000" dirty="0">
                        <a:solidFill>
                          <a:schemeClr val="tx1"/>
                        </a:solidFill>
                        <a:effectLst/>
                        <a:latin typeface="+mj-lt"/>
                        <a:ea typeface="+mn-ea"/>
                        <a:cs typeface="+mn-cs"/>
                      </a:endParaRPr>
                    </a:p>
                  </a:txBody>
                  <a:tcPr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effectLst/>
                          <a:latin typeface="+mn-lt"/>
                          <a:ea typeface="Times New Roman" panose="02020603050405020304" pitchFamily="18" charset="0"/>
                        </a:rPr>
                        <a:t>Male</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tx1"/>
                          </a:solidFill>
                          <a:effectLst/>
                          <a:latin typeface="Arial" panose="020B0604020202020204" pitchFamily="34" charset="0"/>
                        </a:rPr>
                        <a:t>62</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dirty="0">
                          <a:effectLst/>
                          <a:latin typeface="Arial" panose="020B0604020202020204" pitchFamily="34" charset="0"/>
                        </a:rPr>
                        <a:t>0</a:t>
                      </a:r>
                    </a:p>
                  </a:txBody>
                  <a:tcPr marL="9525" marR="9525" marT="9525" marB="0" anchor="ctr">
                    <a:lnL w="3175" cap="flat" cmpd="sng" algn="ctr">
                      <a:noFill/>
                      <a:prstDash val="solid"/>
                      <a:round/>
                      <a:headEnd type="none" w="med" len="med"/>
                      <a:tailEnd type="none" w="med" len="med"/>
                    </a:lnL>
                    <a:lnR w="38100" cap="flat" cmpd="sng" algn="ctr">
                      <a:solidFill>
                        <a:srgbClr val="FFC000"/>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lumMod val="90000"/>
                              <a:lumOff val="10000"/>
                            </a:schemeClr>
                          </a:solidFill>
                          <a:effectLst/>
                          <a:uLnTx/>
                          <a:uFillTx/>
                          <a:latin typeface="Arial" panose="020B0604020202020204"/>
                          <a:ea typeface="Times New Roman" panose="02020603050405020304" pitchFamily="18" charset="0"/>
                          <a:cs typeface="+mn-cs"/>
                        </a:rPr>
                        <a:t>4 Boards</a:t>
                      </a:r>
                    </a:p>
                  </a:txBody>
                  <a:tcPr marL="0" marR="0" marT="0" marB="0"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EFFFE">
                            <a:lumMod val="25000"/>
                          </a:srgbClr>
                        </a:solidFill>
                        <a:effectLst/>
                        <a:uLnTx/>
                        <a:uFillTx/>
                        <a:latin typeface="+mn-lt"/>
                        <a:ea typeface="+mn-ea"/>
                        <a:cs typeface="+mn-cs"/>
                      </a:endParaRPr>
                    </a:p>
                  </a:txBody>
                  <a:tcPr marL="0" marR="0" marT="0" marB="0" anchor="ctr">
                    <a:lnL w="38100" cap="flat" cmpd="sng" algn="ctr">
                      <a:solidFill>
                        <a:srgbClr val="FFC000"/>
                      </a:solid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sz="1100" b="1" kern="1200" noProof="0" dirty="0">
                          <a:solidFill>
                            <a:schemeClr val="tx1"/>
                          </a:solidFill>
                          <a:latin typeface="+mn-lt"/>
                          <a:ea typeface="+mn-ea"/>
                          <a:cs typeface="+mn-cs"/>
                        </a:rPr>
                        <a:t>Chair</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lang="en-US" sz="1100" b="1" i="0" kern="1200" dirty="0">
                        <a:solidFill>
                          <a:schemeClr val="tx1"/>
                        </a:solidFill>
                        <a:effectLst/>
                        <a:latin typeface="+mn-lt"/>
                        <a:ea typeface="+mn-ea"/>
                        <a:cs typeface="+mn-cs"/>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815184"/>
                  </a:ext>
                </a:extLst>
              </a:tr>
              <a:tr h="414574">
                <a:tc>
                  <a:txBody>
                    <a:bodyPr/>
                    <a:lstStyle/>
                    <a:p>
                      <a:pPr algn="l"/>
                      <a:r>
                        <a:rPr lang="en-US" sz="1100" b="1" i="0" baseline="0" dirty="0">
                          <a:solidFill>
                            <a:schemeClr val="tx1"/>
                          </a:solidFill>
                          <a:effectLst/>
                          <a:latin typeface="+mj-lt"/>
                          <a:ea typeface="Yu Gothic" panose="020B0400000000000000" pitchFamily="34" charset="-128"/>
                        </a:rPr>
                        <a:t>Gil Gonzalez</a:t>
                      </a:r>
                      <a:endParaRPr lang="en-US" sz="1100" b="1" i="0" dirty="0">
                        <a:solidFill>
                          <a:schemeClr val="tx1"/>
                        </a:solidFill>
                        <a:effectLst/>
                        <a:latin typeface="+mj-lt"/>
                      </a:endParaRPr>
                    </a:p>
                  </a:txBody>
                  <a:tcPr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sz="1100" dirty="0">
                          <a:effectLst/>
                          <a:latin typeface="+mn-lt"/>
                          <a:ea typeface="Times New Roman" panose="02020603050405020304" pitchFamily="18" charset="0"/>
                        </a:rPr>
                        <a:t>Male </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tx1"/>
                          </a:solidFill>
                          <a:effectLst/>
                          <a:latin typeface="Arial" panose="020B0604020202020204" pitchFamily="34" charset="0"/>
                        </a:rPr>
                        <a:t>70</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dirty="0">
                          <a:effectLst/>
                          <a:latin typeface="Arial" panose="020B0604020202020204" pitchFamily="34" charset="0"/>
                        </a:rPr>
                        <a:t>5</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lumMod val="90000"/>
                              <a:lumOff val="10000"/>
                            </a:schemeClr>
                          </a:solidFill>
                          <a:effectLst/>
                          <a:uLnTx/>
                          <a:uFillTx/>
                          <a:latin typeface="Arial" panose="020B0604020202020204"/>
                          <a:ea typeface="Times New Roman" panose="02020603050405020304" pitchFamily="18" charset="0"/>
                          <a:cs typeface="+mn-cs"/>
                        </a:rPr>
                        <a:t>N/A</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8100" cap="flat" cmpd="sng" algn="ctr">
                      <a:solidFill>
                        <a:srgbClr val="FFC000"/>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100" b="1" kern="1200" dirty="0">
                        <a:solidFill>
                          <a:schemeClr val="tx1"/>
                        </a:solidFill>
                        <a:latin typeface="+mn-lt"/>
                        <a:ea typeface="+mn-ea"/>
                        <a:cs typeface="+mn-cs"/>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EFFFE">
                              <a:lumMod val="25000"/>
                            </a:srgbClr>
                          </a:solidFill>
                          <a:effectLst/>
                          <a:uLnTx/>
                          <a:uFillTx/>
                          <a:latin typeface="+mn-lt"/>
                          <a:ea typeface="+mn-ea"/>
                          <a:cs typeface="+mn-cs"/>
                        </a:rPr>
                        <a:t>✔</a:t>
                      </a:r>
                      <a:endParaRPr lang="en-US" sz="1100" b="1" i="0" kern="1200" dirty="0">
                        <a:solidFill>
                          <a:schemeClr val="tx1"/>
                        </a:solidFill>
                        <a:effectLst/>
                        <a:latin typeface="+mn-lt"/>
                        <a:ea typeface="+mn-ea"/>
                        <a:cs typeface="+mn-cs"/>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EFFFE">
                              <a:lumMod val="25000"/>
                            </a:srgbClr>
                          </a:solidFill>
                          <a:effectLst/>
                          <a:uLnTx/>
                          <a:uFillTx/>
                          <a:latin typeface="+mn-lt"/>
                          <a:ea typeface="+mn-ea"/>
                          <a:cs typeface="+mn-cs"/>
                        </a:rPr>
                        <a:t>✔</a:t>
                      </a:r>
                      <a:endParaRPr lang="en-US" sz="1100" b="1" i="0" kern="1200" dirty="0">
                        <a:solidFill>
                          <a:schemeClr val="tx1"/>
                        </a:solidFill>
                        <a:effectLst/>
                        <a:latin typeface="+mn-lt"/>
                        <a:ea typeface="+mn-ea"/>
                        <a:cs typeface="+mn-cs"/>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8949559"/>
                  </a:ext>
                </a:extLst>
              </a:tr>
              <a:tr h="414574">
                <a:tc>
                  <a:txBody>
                    <a:bodyPr/>
                    <a:lstStyle/>
                    <a:p>
                      <a:pPr algn="l"/>
                      <a:r>
                        <a:rPr lang="en-US" sz="1100" b="1" i="0" baseline="0" dirty="0">
                          <a:solidFill>
                            <a:schemeClr val="tx1"/>
                          </a:solidFill>
                          <a:effectLst/>
                          <a:latin typeface="+mj-lt"/>
                          <a:ea typeface="Yu Gothic" panose="020B0400000000000000" pitchFamily="34" charset="-128"/>
                        </a:rPr>
                        <a:t>Hannah Higgins</a:t>
                      </a:r>
                      <a:endParaRPr lang="en-US" sz="1100" b="0" i="1" dirty="0">
                        <a:solidFill>
                          <a:schemeClr val="tx1"/>
                        </a:solidFill>
                        <a:effectLst/>
                        <a:latin typeface="+mj-lt"/>
                      </a:endParaRPr>
                    </a:p>
                  </a:txBody>
                  <a:tcPr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effectLst/>
                          <a:latin typeface="+mn-lt"/>
                          <a:ea typeface="Times New Roman" panose="02020603050405020304" pitchFamily="18" charset="0"/>
                        </a:rPr>
                        <a:t>Female </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tx1"/>
                          </a:solidFill>
                          <a:effectLst/>
                          <a:latin typeface="Arial" panose="020B0604020202020204" pitchFamily="34" charset="0"/>
                        </a:rPr>
                        <a:t>64</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tx1"/>
                          </a:solidFill>
                          <a:effectLst/>
                          <a:latin typeface="Arial" panose="020B0604020202020204" pitchFamily="34" charset="0"/>
                        </a:rPr>
                        <a:t>3</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lumMod val="90000"/>
                              <a:lumOff val="10000"/>
                            </a:schemeClr>
                          </a:solidFill>
                          <a:effectLst/>
                          <a:uLnTx/>
                          <a:uFillTx/>
                          <a:latin typeface="Arial" panose="020B0604020202020204"/>
                          <a:ea typeface="Times New Roman" panose="02020603050405020304" pitchFamily="18" charset="0"/>
                          <a:cs typeface="+mn-cs"/>
                        </a:rPr>
                        <a:t>3 Boards</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EFFFE">
                              <a:lumMod val="25000"/>
                            </a:srgbClr>
                          </a:solidFill>
                          <a:effectLst/>
                          <a:uLnTx/>
                          <a:uFillTx/>
                          <a:latin typeface="+mn-lt"/>
                          <a:ea typeface="+mn-ea"/>
                          <a:cs typeface="+mn-cs"/>
                        </a:rPr>
                        <a:t>✔</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EFFFE">
                            <a:lumMod val="25000"/>
                          </a:srgbClr>
                        </a:solidFill>
                        <a:effectLst/>
                        <a:uLnTx/>
                        <a:uFillTx/>
                        <a:latin typeface="Arial" panose="020B0604020202020204"/>
                        <a:ea typeface="+mn-ea"/>
                        <a:cs typeface="+mn-cs"/>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EFFFE">
                              <a:lumMod val="25000"/>
                            </a:srgbClr>
                          </a:solidFill>
                          <a:effectLst/>
                          <a:uLnTx/>
                          <a:uFillTx/>
                          <a:latin typeface="+mn-lt"/>
                          <a:ea typeface="+mn-ea"/>
                          <a:cs typeface="+mn-cs"/>
                        </a:rPr>
                        <a:t>✔</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3580854"/>
                  </a:ext>
                </a:extLst>
              </a:tr>
              <a:tr h="414574">
                <a:tc>
                  <a:txBody>
                    <a:bodyPr/>
                    <a:lstStyle/>
                    <a:p>
                      <a:r>
                        <a:rPr lang="en-US" sz="1100" b="1" i="0" kern="1200" baseline="0" dirty="0">
                          <a:solidFill>
                            <a:schemeClr val="tx1"/>
                          </a:solidFill>
                          <a:effectLst/>
                          <a:latin typeface="+mn-lt"/>
                          <a:ea typeface="+mn-ea"/>
                          <a:cs typeface="+mn-cs"/>
                        </a:rPr>
                        <a:t>Ivan Indiana</a:t>
                      </a:r>
                      <a:endParaRPr lang="en-US" sz="1100" baseline="0" dirty="0">
                        <a:solidFill>
                          <a:schemeClr val="tx2">
                            <a:lumMod val="75000"/>
                          </a:schemeClr>
                        </a:solidFill>
                        <a:latin typeface="Yu Gothic" panose="020B0400000000000000" pitchFamily="34" charset="-128"/>
                        <a:ea typeface="Yu Gothic" panose="020B0400000000000000" pitchFamily="34" charset="-128"/>
                      </a:endParaRPr>
                    </a:p>
                    <a:p>
                      <a:r>
                        <a:rPr lang="en-US" sz="1100" b="0" i="1" kern="1200" baseline="0" dirty="0">
                          <a:solidFill>
                            <a:schemeClr val="tx1"/>
                          </a:solidFill>
                          <a:effectLst/>
                          <a:latin typeface="+mj-lt"/>
                          <a:ea typeface="Yu Gothic" panose="020B0400000000000000" pitchFamily="34" charset="-128"/>
                          <a:cs typeface="+mn-cs"/>
                        </a:rPr>
                        <a:t>Retired Cofounder</a:t>
                      </a:r>
                      <a:endParaRPr lang="en-US" sz="1100" b="0" i="1" kern="1200" dirty="0">
                        <a:solidFill>
                          <a:schemeClr val="tx1"/>
                        </a:solidFill>
                        <a:effectLst/>
                        <a:latin typeface="+mj-lt"/>
                        <a:ea typeface="+mn-ea"/>
                        <a:cs typeface="+mn-cs"/>
                      </a:endParaRPr>
                    </a:p>
                  </a:txBody>
                  <a:tcPr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effectLst/>
                          <a:latin typeface="+mn-lt"/>
                          <a:ea typeface="Times New Roman" panose="02020603050405020304" pitchFamily="18" charset="0"/>
                        </a:rPr>
                        <a:t>Male</a:t>
                      </a:r>
                    </a:p>
                  </a:txBody>
                  <a:tcPr marL="0" marR="0" marT="0" marB="0"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dirty="0">
                          <a:effectLst/>
                          <a:latin typeface="Arial" panose="020B0604020202020204" pitchFamily="34" charset="0"/>
                        </a:rPr>
                        <a:t>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dirty="0">
                          <a:effectLst/>
                          <a:latin typeface="Arial" panose="020B0604020202020204" pitchFamily="34" charset="0"/>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lumMod val="90000"/>
                              <a:lumOff val="10000"/>
                            </a:schemeClr>
                          </a:solidFill>
                          <a:effectLst/>
                          <a:uLnTx/>
                          <a:uFillTx/>
                          <a:latin typeface="Arial" panose="020B0604020202020204"/>
                          <a:ea typeface="Times New Roman" panose="02020603050405020304" pitchFamily="18" charset="0"/>
                          <a:cs typeface="+mn-cs"/>
                        </a:rPr>
                        <a:t>N/A</a:t>
                      </a:r>
                    </a:p>
                  </a:txBody>
                  <a:tcPr marL="0" marR="0" marT="0" marB="0"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EFFFE">
                            <a:lumMod val="25000"/>
                          </a:srgbClr>
                        </a:solidFill>
                        <a:effectLst/>
                        <a:uLnTx/>
                        <a:uFillTx/>
                        <a:latin typeface="+mn-lt"/>
                        <a:ea typeface="+mn-ea"/>
                        <a:cs typeface="+mn-cs"/>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EFFFE">
                            <a:lumMod val="25000"/>
                          </a:srgbClr>
                        </a:solidFill>
                        <a:effectLst/>
                        <a:uLnTx/>
                        <a:uFillTx/>
                        <a:latin typeface="Arial" panose="020B0604020202020204"/>
                        <a:ea typeface="+mn-ea"/>
                        <a:cs typeface="+mn-cs"/>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EFFFE">
                              <a:lumMod val="25000"/>
                            </a:srgbClr>
                          </a:solidFill>
                          <a:effectLst/>
                          <a:uLnTx/>
                          <a:uFillTx/>
                          <a:latin typeface="+mn-lt"/>
                          <a:ea typeface="+mn-ea"/>
                          <a:cs typeface="+mn-cs"/>
                        </a:rPr>
                        <a:t>✔</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9401030"/>
                  </a:ext>
                </a:extLst>
              </a:tr>
              <a:tr h="414574">
                <a:tc>
                  <a:txBody>
                    <a:bodyPr/>
                    <a:lstStyle/>
                    <a:p>
                      <a:r>
                        <a:rPr lang="en-US" sz="1100" b="1" i="0" kern="1200" dirty="0">
                          <a:solidFill>
                            <a:schemeClr val="tx1"/>
                          </a:solidFill>
                          <a:effectLst/>
                          <a:latin typeface="+mn-lt"/>
                          <a:ea typeface="+mn-ea"/>
                          <a:cs typeface="+mn-cs"/>
                        </a:rPr>
                        <a:t>Jack Jefferson</a:t>
                      </a:r>
                    </a:p>
                  </a:txBody>
                  <a:tcPr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effectLst/>
                          <a:latin typeface="+mn-lt"/>
                          <a:ea typeface="Times New Roman" panose="02020603050405020304" pitchFamily="18" charset="0"/>
                        </a:rPr>
                        <a:t>Male</a:t>
                      </a:r>
                    </a:p>
                  </a:txBody>
                  <a:tcPr marL="0" marR="0" marT="0" marB="0"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dirty="0">
                          <a:effectLst/>
                          <a:latin typeface="Arial" panose="020B0604020202020204" pitchFamily="34" charset="0"/>
                        </a:rPr>
                        <a:t>79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dirty="0">
                          <a:effectLst/>
                          <a:latin typeface="Arial" panose="020B0604020202020204" pitchFamily="34" charset="0"/>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lumMod val="90000"/>
                              <a:lumOff val="10000"/>
                            </a:schemeClr>
                          </a:solidFill>
                          <a:effectLst/>
                          <a:uLnTx/>
                          <a:uFillTx/>
                          <a:latin typeface="Arial" panose="020B0604020202020204"/>
                          <a:ea typeface="Times New Roman" panose="02020603050405020304" pitchFamily="18" charset="0"/>
                          <a:cs typeface="+mn-cs"/>
                        </a:rPr>
                        <a:t>2 Boards</a:t>
                      </a:r>
                    </a:p>
                  </a:txBody>
                  <a:tcPr marL="0" marR="0" marT="0" marB="0"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EFFFE">
                            <a:lumMod val="25000"/>
                          </a:srgbClr>
                        </a:solidFill>
                        <a:effectLst/>
                        <a:uLnTx/>
                        <a:uFillTx/>
                        <a:latin typeface="+mn-lt"/>
                        <a:ea typeface="+mn-ea"/>
                        <a:cs typeface="+mn-cs"/>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EFFFE">
                            <a:lumMod val="25000"/>
                          </a:srgbClr>
                        </a:solidFill>
                        <a:effectLst/>
                        <a:uLnTx/>
                        <a:uFillTx/>
                        <a:latin typeface="Arial" panose="020B0604020202020204"/>
                        <a:ea typeface="+mn-ea"/>
                        <a:cs typeface="+mn-cs"/>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EFFFE">
                            <a:lumMod val="25000"/>
                          </a:srgbClr>
                        </a:solidFill>
                        <a:effectLst/>
                        <a:uLnTx/>
                        <a:uFillTx/>
                        <a:latin typeface="+mn-lt"/>
                        <a:ea typeface="+mn-ea"/>
                        <a:cs typeface="+mn-cs"/>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5503508"/>
                  </a:ext>
                </a:extLst>
              </a:tr>
            </a:tbl>
          </a:graphicData>
        </a:graphic>
      </p:graphicFrame>
      <p:grpSp>
        <p:nvGrpSpPr>
          <p:cNvPr id="5" name="Group 4" descr="" title="">
            <a:extLst>
              <a:ext uri="{FF2B5EF4-FFF2-40B4-BE49-F238E27FC236}">
                <a16:creationId xmlns:a16="http://schemas.microsoft.com/office/drawing/2014/main" id="{3FAC8941-53F3-51F2-04FC-2C15CE404AA1}"/>
              </a:ext>
            </a:extLst>
          </p:cNvPr>
          <p:cNvGrpSpPr/>
          <p:nvPr/>
        </p:nvGrpSpPr>
        <p:grpSpPr>
          <a:xfrm>
            <a:off x="7603840" y="6209700"/>
            <a:ext cx="1144442" cy="244549"/>
            <a:chOff x="4137378" y="6308291"/>
            <a:chExt cx="1144442" cy="244549"/>
          </a:xfrm>
          <a:noFill/>
        </p:grpSpPr>
        <p:sp>
          <p:nvSpPr>
            <p:cNvPr id="6" name="Rectangle 5" descr="" title="">
              <a:extLst>
                <a:ext uri="{FF2B5EF4-FFF2-40B4-BE49-F238E27FC236}">
                  <a16:creationId xmlns:a16="http://schemas.microsoft.com/office/drawing/2014/main" id="{472D8E5D-3545-BBC6-6351-9192249C6CEF}"/>
                </a:ext>
              </a:extLst>
            </p:cNvPr>
            <p:cNvSpPr/>
            <p:nvPr/>
          </p:nvSpPr>
          <p:spPr>
            <a:xfrm>
              <a:off x="4137378" y="6308291"/>
              <a:ext cx="1144442" cy="244549"/>
            </a:xfrm>
            <a:prstGeom prst="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descr="" title="">
              <a:extLst>
                <a:ext uri="{FF2B5EF4-FFF2-40B4-BE49-F238E27FC236}">
                  <a16:creationId xmlns:a16="http://schemas.microsoft.com/office/drawing/2014/main" id="{1CA95915-E92A-5286-6ECA-E1C1401ADF37}"/>
                </a:ext>
              </a:extLst>
            </p:cNvPr>
            <p:cNvSpPr/>
            <p:nvPr/>
          </p:nvSpPr>
          <p:spPr>
            <a:xfrm>
              <a:off x="4168332" y="6322008"/>
              <a:ext cx="1113488" cy="200055"/>
            </a:xfrm>
            <a:prstGeom prst="rect">
              <a:avLst/>
            </a:prstGeom>
            <a:grpFill/>
            <a:ln>
              <a:noFill/>
            </a:ln>
          </p:spPr>
          <p:txBody>
            <a:bodyPr wrap="square">
              <a:spAutoFit/>
            </a:bodyPr>
            <a:lstStyle/>
            <a:p>
              <a:pPr marL="169863" lvl="0" indent="-169863">
                <a:spcAft>
                  <a:spcPts val="400"/>
                </a:spcAft>
                <a:defRPr/>
              </a:pPr>
              <a:r>
                <a:rPr lang="en-US" sz="700" b="1" dirty="0">
                  <a:solidFill>
                    <a:schemeClr val="tx2">
                      <a:lumMod val="75000"/>
                    </a:schemeClr>
                  </a:solidFill>
                  <a:latin typeface="Yu Gothic" panose="020B0400000000000000" pitchFamily="34" charset="-128"/>
                  <a:ea typeface="Yu Gothic" panose="020B0400000000000000" pitchFamily="34" charset="-128"/>
                </a:rPr>
                <a:t>†</a:t>
              </a:r>
              <a:r>
                <a:rPr kumimoji="0" lang="en-US" sz="700" b="1" i="0" u="none" strike="noStrike" kern="1200" cap="none" spc="0" normalizeH="0" noProof="0" dirty="0">
                  <a:ln>
                    <a:noFill/>
                  </a:ln>
                  <a:solidFill>
                    <a:schemeClr val="bg1">
                      <a:lumMod val="50000"/>
                    </a:schemeClr>
                  </a:solidFill>
                  <a:effectLst/>
                  <a:uLnTx/>
                  <a:uFillTx/>
                  <a:latin typeface="Arial"/>
                </a:rPr>
                <a:t> </a:t>
              </a:r>
              <a:r>
                <a:rPr kumimoji="0" lang="en-US" sz="700" b="1" i="0" u="none" strike="noStrike" kern="1200" cap="none" spc="0" normalizeH="0" noProof="0" dirty="0">
                  <a:ln>
                    <a:noFill/>
                  </a:ln>
                  <a:effectLst/>
                  <a:uLnTx/>
                  <a:uFillTx/>
                  <a:latin typeface="Arial"/>
                </a:rPr>
                <a:t> Not </a:t>
              </a:r>
              <a:r>
                <a:rPr kumimoji="0" lang="en-US" sz="700" b="1" i="0" u="none" strike="noStrike" kern="1200" cap="none" spc="0" normalizeH="0" baseline="0" noProof="0" dirty="0">
                  <a:ln>
                    <a:noFill/>
                  </a:ln>
                  <a:effectLst/>
                  <a:uLnTx/>
                  <a:uFillTx/>
                  <a:latin typeface="Arial"/>
                </a:rPr>
                <a:t>Independent</a:t>
              </a:r>
            </a:p>
          </p:txBody>
        </p:sp>
      </p:grpSp>
      <p:sp>
        <p:nvSpPr>
          <p:cNvPr id="2" name="Slide Number Placeholder 2" descr="" title="">
            <a:extLst>
              <a:ext uri="{FF2B5EF4-FFF2-40B4-BE49-F238E27FC236}">
                <a16:creationId xmlns:a16="http://schemas.microsoft.com/office/drawing/2014/main" id="{98CE684E-A4D9-C572-03A8-1F442DFE30F9}"/>
              </a:ext>
            </a:extLst>
          </p:cNvPr>
          <p:cNvSpPr>
            <a:spLocks noGrp="1"/>
          </p:cNvSpPr>
          <p:nvPr>
            <p:ph type="sldNum" sz="quarter" idx="4"/>
          </p:nvPr>
        </p:nvSpPr>
        <p:spPr>
          <a:xfrm>
            <a:off x="8543336" y="6559527"/>
            <a:ext cx="446212" cy="24938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5E9B9-AD0E-40DF-8802-32BF4D2C5A5C}" type="slidenum">
              <a:rPr kumimoji="0" lang="en-US" sz="1000" b="0" i="0" u="none" strike="noStrike" kern="1200" cap="none" spc="0" normalizeH="0" baseline="0" noProof="0" smtClean="0">
                <a:ln>
                  <a:noFill/>
                </a:ln>
                <a:solidFill>
                  <a:srgbClr val="025C84"/>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srgbClr val="025C84"/>
              </a:solidFill>
              <a:effectLst/>
              <a:uLnTx/>
              <a:uFillTx/>
              <a:latin typeface="Arial" panose="020B0604020202020204" pitchFamily="34" charset="0"/>
              <a:ea typeface="+mn-ea"/>
              <a:cs typeface="Arial" panose="020B0604020202020204" pitchFamily="34" charset="0"/>
            </a:endParaRPr>
          </a:p>
        </p:txBody>
      </p:sp>
      <p:sp>
        <p:nvSpPr>
          <p:cNvPr id="3" name="Text Placeholder 5" descr="" title="">
            <a:extLst>
              <a:ext uri="{FF2B5EF4-FFF2-40B4-BE49-F238E27FC236}">
                <a16:creationId xmlns:a16="http://schemas.microsoft.com/office/drawing/2014/main" id="{B80FE158-CD62-0450-FEC7-1B919B17339A}"/>
              </a:ext>
            </a:extLst>
          </p:cNvPr>
          <p:cNvSpPr txBox="1">
            <a:spLocks/>
          </p:cNvSpPr>
          <p:nvPr/>
        </p:nvSpPr>
        <p:spPr>
          <a:xfrm>
            <a:off x="193020" y="195580"/>
            <a:ext cx="8825110" cy="209211"/>
          </a:xfrm>
          <a:prstGeom prst="rect">
            <a:avLst/>
          </a:prstGeom>
        </p:spPr>
        <p:txBody>
          <a:bodyPr vert="horz" lIns="91440" tIns="45720" rIns="91440" bIns="45720" rtlCol="0">
            <a:noAutofit/>
          </a:bodyPr>
          <a:lstStyle>
            <a:lvl1pPr marL="0" indent="0" algn="l" defTabSz="685800" rtl="0" eaLnBrk="1" latinLnBrk="0" hangingPunct="1">
              <a:lnSpc>
                <a:spcPct val="100000"/>
              </a:lnSpc>
              <a:spcBef>
                <a:spcPts val="450"/>
              </a:spcBef>
              <a:spcAft>
                <a:spcPts val="450"/>
              </a:spcAft>
              <a:buClr>
                <a:schemeClr val="accent1"/>
              </a:buClr>
              <a:buSzPct val="100000"/>
              <a:buFontTx/>
              <a:buNone/>
              <a:defRPr sz="1100" kern="700" spc="200" baseline="0">
                <a:solidFill>
                  <a:schemeClr val="accent2"/>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100000"/>
              </a:lnSpc>
              <a:spcBef>
                <a:spcPts val="450"/>
              </a:spcBef>
              <a:spcAft>
                <a:spcPts val="450"/>
              </a:spcAft>
              <a:buClr>
                <a:schemeClr val="accent1"/>
              </a:buClr>
              <a:buSzPct val="100000"/>
              <a:buFontTx/>
              <a:buNone/>
              <a:defRPr sz="1200" kern="1200">
                <a:solidFill>
                  <a:schemeClr val="accent2"/>
                </a:solidFill>
                <a:latin typeface="Arial" panose="020B0604020202020204" pitchFamily="34" charset="0"/>
                <a:ea typeface="+mn-ea"/>
                <a:cs typeface="Arial" panose="020B0604020202020204" pitchFamily="34" charset="0"/>
              </a:defRPr>
            </a:lvl2pPr>
            <a:lvl3pPr marL="685800" indent="0" algn="l" defTabSz="685800" rtl="0" eaLnBrk="1" latinLnBrk="0" hangingPunct="1">
              <a:lnSpc>
                <a:spcPct val="100000"/>
              </a:lnSpc>
              <a:spcBef>
                <a:spcPts val="450"/>
              </a:spcBef>
              <a:spcAft>
                <a:spcPts val="450"/>
              </a:spcAft>
              <a:buClr>
                <a:schemeClr val="accent1"/>
              </a:buClr>
              <a:buSzPct val="100000"/>
              <a:buFontTx/>
              <a:buNone/>
              <a:defRPr sz="1200" kern="1200">
                <a:solidFill>
                  <a:schemeClr val="accent2"/>
                </a:solidFill>
                <a:latin typeface="Arial" panose="020B0604020202020204" pitchFamily="34" charset="0"/>
                <a:ea typeface="+mn-ea"/>
                <a:cs typeface="Arial" panose="020B0604020202020204" pitchFamily="34" charset="0"/>
              </a:defRPr>
            </a:lvl3pPr>
            <a:lvl4pPr marL="1028700" indent="0" algn="l" defTabSz="685800" rtl="0" eaLnBrk="1" latinLnBrk="0" hangingPunct="1">
              <a:lnSpc>
                <a:spcPct val="100000"/>
              </a:lnSpc>
              <a:spcBef>
                <a:spcPts val="450"/>
              </a:spcBef>
              <a:spcAft>
                <a:spcPts val="450"/>
              </a:spcAft>
              <a:buClr>
                <a:schemeClr val="accent1"/>
              </a:buClr>
              <a:buSzPct val="100000"/>
              <a:buFontTx/>
              <a:buNone/>
              <a:defRPr sz="900" kern="1200">
                <a:solidFill>
                  <a:schemeClr val="accent2"/>
                </a:solidFill>
                <a:latin typeface="Arial" panose="020B0604020202020204" pitchFamily="34" charset="0"/>
                <a:ea typeface="+mn-ea"/>
                <a:cs typeface="Arial" panose="020B0604020202020204" pitchFamily="34" charset="0"/>
              </a:defRPr>
            </a:lvl4pPr>
            <a:lvl5pPr marL="1371600" indent="0" algn="l" defTabSz="685800" rtl="0" eaLnBrk="1" latinLnBrk="0" hangingPunct="1">
              <a:lnSpc>
                <a:spcPct val="100000"/>
              </a:lnSpc>
              <a:spcBef>
                <a:spcPts val="450"/>
              </a:spcBef>
              <a:spcAft>
                <a:spcPts val="450"/>
              </a:spcAft>
              <a:buClr>
                <a:schemeClr val="accent1"/>
              </a:buClr>
              <a:buSzPct val="100000"/>
              <a:buFontTx/>
              <a:buNone/>
              <a:defRPr sz="900" kern="1200">
                <a:solidFill>
                  <a:schemeClr val="accent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MOCK ACTIVIST CAMPAIGN</a:t>
            </a:r>
          </a:p>
        </p:txBody>
      </p:sp>
      <p:sp>
        <p:nvSpPr>
          <p:cNvPr id="12" name="Rectangle 11" descr="" title="">
            <a:extLst>
              <a:ext uri="{FF2B5EF4-FFF2-40B4-BE49-F238E27FC236}">
                <a16:creationId xmlns:a16="http://schemas.microsoft.com/office/drawing/2014/main" id="{EE1F0BFC-AABD-1246-DB07-28D3F5025E47}"/>
              </a:ext>
            </a:extLst>
          </p:cNvPr>
          <p:cNvSpPr/>
          <p:nvPr/>
        </p:nvSpPr>
        <p:spPr>
          <a:xfrm>
            <a:off x="4056589" y="5333750"/>
            <a:ext cx="537882" cy="420398"/>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descr="" title="">
            <a:extLst>
              <a:ext uri="{FF2B5EF4-FFF2-40B4-BE49-F238E27FC236}">
                <a16:creationId xmlns:a16="http://schemas.microsoft.com/office/drawing/2014/main" id="{504E6242-D822-BFB2-018A-0403EC7D881F}"/>
              </a:ext>
            </a:extLst>
          </p:cNvPr>
          <p:cNvSpPr/>
          <p:nvPr/>
        </p:nvSpPr>
        <p:spPr>
          <a:xfrm>
            <a:off x="3512398" y="5333750"/>
            <a:ext cx="537882" cy="420398"/>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descr="" title="">
            <a:extLst>
              <a:ext uri="{FF2B5EF4-FFF2-40B4-BE49-F238E27FC236}">
                <a16:creationId xmlns:a16="http://schemas.microsoft.com/office/drawing/2014/main" id="{4C9AA11A-1758-A316-00CB-248102415FDC}"/>
              </a:ext>
            </a:extLst>
          </p:cNvPr>
          <p:cNvSpPr/>
          <p:nvPr/>
        </p:nvSpPr>
        <p:spPr>
          <a:xfrm>
            <a:off x="4056589" y="2026091"/>
            <a:ext cx="515748" cy="391925"/>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descr="" title="">
            <a:extLst>
              <a:ext uri="{FF2B5EF4-FFF2-40B4-BE49-F238E27FC236}">
                <a16:creationId xmlns:a16="http://schemas.microsoft.com/office/drawing/2014/main" id="{8D45E51F-3AA9-B590-A671-9BC72DAD8615}"/>
              </a:ext>
            </a:extLst>
          </p:cNvPr>
          <p:cNvSpPr/>
          <p:nvPr/>
        </p:nvSpPr>
        <p:spPr>
          <a:xfrm>
            <a:off x="4050280" y="2859237"/>
            <a:ext cx="522057" cy="391925"/>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descr="" title="">
            <a:extLst>
              <a:ext uri="{FF2B5EF4-FFF2-40B4-BE49-F238E27FC236}">
                <a16:creationId xmlns:a16="http://schemas.microsoft.com/office/drawing/2014/main" id="{32BCFC1E-3348-D60F-556D-F2E8C5D5BABD}"/>
              </a:ext>
            </a:extLst>
          </p:cNvPr>
          <p:cNvSpPr/>
          <p:nvPr/>
        </p:nvSpPr>
        <p:spPr>
          <a:xfrm>
            <a:off x="3512398" y="2857887"/>
            <a:ext cx="521725" cy="391925"/>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descr="" title="">
            <a:extLst>
              <a:ext uri="{FF2B5EF4-FFF2-40B4-BE49-F238E27FC236}">
                <a16:creationId xmlns:a16="http://schemas.microsoft.com/office/drawing/2014/main" id="{1F17451F-5005-33D9-7691-585D7F25C78E}"/>
              </a:ext>
            </a:extLst>
          </p:cNvPr>
          <p:cNvSpPr/>
          <p:nvPr/>
        </p:nvSpPr>
        <p:spPr>
          <a:xfrm>
            <a:off x="3512398" y="5754148"/>
            <a:ext cx="537882" cy="391925"/>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descr="" title="">
            <a:extLst>
              <a:ext uri="{FF2B5EF4-FFF2-40B4-BE49-F238E27FC236}">
                <a16:creationId xmlns:a16="http://schemas.microsoft.com/office/drawing/2014/main" id="{4B7BC766-3A94-4884-FD6F-31B42973A903}"/>
              </a:ext>
            </a:extLst>
          </p:cNvPr>
          <p:cNvSpPr/>
          <p:nvPr/>
        </p:nvSpPr>
        <p:spPr>
          <a:xfrm>
            <a:off x="4056589" y="5754148"/>
            <a:ext cx="537882" cy="391925"/>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1325554"/>
      </p:ext>
    </p:extLst>
  </p:cSld>
  <p:clrMapOvr>
    <a:masterClrMapping/>
  </p:clrMapOvr>
</p:sld>
</file>

<file path=ppt/slides/slide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Slide Number Placeholder 2" descr="" title="">
            <a:extLst>
              <a:ext uri="{FF2B5EF4-FFF2-40B4-BE49-F238E27FC236}">
                <a16:creationId xmlns:a16="http://schemas.microsoft.com/office/drawing/2014/main" id="{8FB10413-CB4E-524A-A490-3B72618E3DD7}"/>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5E9B9-AD0E-40DF-8802-32BF4D2C5A5C}" type="slidenum">
              <a:rPr kumimoji="0" lang="en-US" sz="1000" b="0" i="0" u="none" strike="noStrike" kern="1200" cap="none" spc="0" normalizeH="0" baseline="0" noProof="0" smtClean="0">
                <a:ln>
                  <a:noFill/>
                </a:ln>
                <a:solidFill>
                  <a:srgbClr val="025C84"/>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srgbClr val="025C84"/>
              </a:solidFill>
              <a:effectLst/>
              <a:uLnTx/>
              <a:uFillTx/>
              <a:latin typeface="Arial" panose="020B0604020202020204" pitchFamily="34" charset="0"/>
              <a:ea typeface="+mn-ea"/>
              <a:cs typeface="Arial" panose="020B0604020202020204" pitchFamily="34" charset="0"/>
            </a:endParaRPr>
          </a:p>
        </p:txBody>
      </p:sp>
      <p:sp>
        <p:nvSpPr>
          <p:cNvPr id="4" name="Title 3" descr="" title="">
            <a:extLst>
              <a:ext uri="{FF2B5EF4-FFF2-40B4-BE49-F238E27FC236}">
                <a16:creationId xmlns:a16="http://schemas.microsoft.com/office/drawing/2014/main" id="{55CBC495-998A-134D-B6E0-08E3D1A61403}"/>
              </a:ext>
            </a:extLst>
          </p:cNvPr>
          <p:cNvSpPr>
            <a:spLocks noGrp="1"/>
          </p:cNvSpPr>
          <p:nvPr>
            <p:ph type="title"/>
          </p:nvPr>
        </p:nvSpPr>
        <p:spPr/>
        <p:txBody>
          <a:bodyPr>
            <a:normAutofit/>
          </a:bodyPr>
          <a:lstStyle/>
          <a:p>
            <a:r>
              <a:rPr lang="en-US" b="1" dirty="0"/>
              <a:t>Target: Board Structure and Practices</a:t>
            </a:r>
          </a:p>
        </p:txBody>
      </p:sp>
      <p:graphicFrame>
        <p:nvGraphicFramePr>
          <p:cNvPr id="6" name="Content Placeholder 6" descr="" title="">
            <a:extLst>
              <a:ext uri="{FF2B5EF4-FFF2-40B4-BE49-F238E27FC236}">
                <a16:creationId xmlns:a16="http://schemas.microsoft.com/office/drawing/2014/main" id="{13C733E5-B1DF-2F44-9D25-1BF82AA30BCE}"/>
              </a:ext>
            </a:extLst>
          </p:cNvPr>
          <p:cNvGraphicFramePr>
            <a:graphicFrameLocks/>
          </p:cNvGraphicFramePr>
          <p:nvPr>
            <p:extLst>
              <p:ext uri="{D42A27DB-BD31-4B8C-83A1-F6EECF244321}">
                <p14:modId xmlns:p14="http://schemas.microsoft.com/office/powerpoint/2010/main" val="2637706021"/>
              </p:ext>
            </p:extLst>
          </p:nvPr>
        </p:nvGraphicFramePr>
        <p:xfrm>
          <a:off x="263897" y="1048798"/>
          <a:ext cx="8616205" cy="5141976"/>
        </p:xfrm>
        <a:graphic>
          <a:graphicData uri="http://schemas.openxmlformats.org/drawingml/2006/table">
            <a:tbl>
              <a:tblPr firstRow="1" bandRow="1">
                <a:tableStyleId>{5C22544A-7EE6-4342-B048-85BDC9FD1C3A}</a:tableStyleId>
              </a:tblPr>
              <a:tblGrid>
                <a:gridCol w="1562428">
                  <a:extLst>
                    <a:ext uri="{9D8B030D-6E8A-4147-A177-3AD203B41FA5}">
                      <a16:colId xmlns:a16="http://schemas.microsoft.com/office/drawing/2014/main" val="1891441210"/>
                    </a:ext>
                  </a:extLst>
                </a:gridCol>
                <a:gridCol w="6071432">
                  <a:extLst>
                    <a:ext uri="{9D8B030D-6E8A-4147-A177-3AD203B41FA5}">
                      <a16:colId xmlns:a16="http://schemas.microsoft.com/office/drawing/2014/main" val="20000"/>
                    </a:ext>
                  </a:extLst>
                </a:gridCol>
                <a:gridCol w="982345">
                  <a:extLst>
                    <a:ext uri="{9D8B030D-6E8A-4147-A177-3AD203B41FA5}">
                      <a16:colId xmlns:a16="http://schemas.microsoft.com/office/drawing/2014/main" val="1577116623"/>
                    </a:ext>
                  </a:extLst>
                </a:gridCol>
              </a:tblGrid>
              <a:tr h="367037">
                <a:tc>
                  <a:txBody>
                    <a:bodyPr/>
                    <a:lstStyle/>
                    <a:p>
                      <a:pPr marL="0" marR="0" algn="ctr">
                        <a:spcBef>
                          <a:spcPts val="0"/>
                        </a:spcBef>
                        <a:spcAft>
                          <a:spcPts val="0"/>
                        </a:spcAft>
                      </a:pPr>
                      <a:r>
                        <a:rPr lang="en-US" sz="1000" b="1" u="none" kern="1200" baseline="0" dirty="0">
                          <a:solidFill>
                            <a:schemeClr val="bg1"/>
                          </a:solidFill>
                          <a:effectLst/>
                          <a:latin typeface="+mn-lt"/>
                          <a:ea typeface="Calibri"/>
                          <a:cs typeface="Times New Roman"/>
                        </a:rPr>
                        <a:t>Category</a:t>
                      </a:r>
                      <a:endParaRPr lang="en-US" sz="1000" b="1" u="none" baseline="0" dirty="0">
                        <a:solidFill>
                          <a:schemeClr val="bg1"/>
                        </a:solidFill>
                        <a:effectLst/>
                        <a:latin typeface="+mn-lt"/>
                        <a:ea typeface="Calibri"/>
                        <a:cs typeface="Times New Roman"/>
                      </a:endParaRPr>
                    </a:p>
                  </a:txBody>
                  <a:tcPr marT="91440" marB="9144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a:spcBef>
                          <a:spcPts val="0"/>
                        </a:spcBef>
                        <a:spcAft>
                          <a:spcPts val="0"/>
                        </a:spcAft>
                      </a:pPr>
                      <a:r>
                        <a:rPr lang="en-US" sz="1000" b="1" u="none" dirty="0">
                          <a:solidFill>
                            <a:schemeClr val="bg1"/>
                          </a:solidFill>
                          <a:effectLst/>
                          <a:latin typeface="+mn-lt"/>
                          <a:ea typeface="Calibri"/>
                          <a:cs typeface="Times New Roman"/>
                        </a:rPr>
                        <a:t>Company Board </a:t>
                      </a:r>
                    </a:p>
                    <a:p>
                      <a:pPr marL="0" marR="0" algn="ctr">
                        <a:spcBef>
                          <a:spcPts val="0"/>
                        </a:spcBef>
                        <a:spcAft>
                          <a:spcPts val="0"/>
                        </a:spcAft>
                      </a:pPr>
                      <a:r>
                        <a:rPr lang="en-US" sz="1000" b="1" i="0" u="none" dirty="0">
                          <a:solidFill>
                            <a:schemeClr val="bg1"/>
                          </a:solidFill>
                          <a:effectLst/>
                          <a:latin typeface="+mn-lt"/>
                          <a:ea typeface="Calibri"/>
                          <a:cs typeface="Times New Roman"/>
                        </a:rPr>
                        <a:t>(10 directors)</a:t>
                      </a:r>
                    </a:p>
                  </a:txBody>
                  <a:tcPr marT="91440" marB="9144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a:spcBef>
                          <a:spcPts val="0"/>
                        </a:spcBef>
                        <a:spcAft>
                          <a:spcPts val="0"/>
                        </a:spcAft>
                      </a:pPr>
                      <a:r>
                        <a:rPr lang="en-US" sz="1000" b="1" u="none" dirty="0">
                          <a:solidFill>
                            <a:schemeClr val="bg1"/>
                          </a:solidFill>
                          <a:effectLst/>
                          <a:latin typeface="+mn-lt"/>
                          <a:ea typeface="Calibri"/>
                          <a:cs typeface="Times New Roman"/>
                        </a:rPr>
                        <a:t>Risk Level</a:t>
                      </a:r>
                      <a:r>
                        <a:rPr lang="en-US" sz="1000" b="0" u="none" baseline="30000" dirty="0">
                          <a:solidFill>
                            <a:schemeClr val="bg1"/>
                          </a:solidFill>
                          <a:effectLst/>
                          <a:latin typeface="+mn-lt"/>
                          <a:ea typeface="Calibri"/>
                          <a:cs typeface="Times New Roman"/>
                        </a:rPr>
                        <a:t>(1)</a:t>
                      </a:r>
                      <a:r>
                        <a:rPr lang="en-US" sz="1000" b="1" u="none" dirty="0">
                          <a:solidFill>
                            <a:schemeClr val="bg1"/>
                          </a:solidFill>
                          <a:effectLst/>
                          <a:latin typeface="+mn-lt"/>
                          <a:ea typeface="Calibri"/>
                          <a:cs typeface="Times New Roman"/>
                        </a:rPr>
                        <a:t>                                                                                                                                                                                                                                                                                                                                                                                                                                </a:t>
                      </a:r>
                      <a:endParaRPr lang="en-US" sz="1000" b="1" u="none" baseline="30000" dirty="0">
                        <a:solidFill>
                          <a:schemeClr val="bg1"/>
                        </a:solidFill>
                        <a:effectLst/>
                        <a:latin typeface="+mn-lt"/>
                        <a:ea typeface="Calibri"/>
                        <a:cs typeface="Times New Roman"/>
                      </a:endParaRPr>
                    </a:p>
                  </a:txBody>
                  <a:tcPr marT="91440" marB="9144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4004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accent1"/>
                          </a:solidFill>
                          <a:effectLst/>
                          <a:uLnTx/>
                          <a:uFillTx/>
                          <a:latin typeface="+mn-lt"/>
                          <a:ea typeface="+mn-ea"/>
                          <a:cs typeface="+mn-cs"/>
                        </a:rPr>
                        <a:t>Tenure and Board Refreshment</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2813" rtl="0" eaLnBrk="1" fontAlgn="base" latinLnBrk="0" hangingPunct="1">
                        <a:lnSpc>
                          <a:spcPct val="100000"/>
                        </a:lnSpc>
                        <a:spcBef>
                          <a:spcPts val="0"/>
                        </a:spcBef>
                        <a:spcAft>
                          <a:spcPts val="0"/>
                        </a:spcAft>
                        <a:buClr>
                          <a:schemeClr val="accent1"/>
                        </a:buClr>
                        <a:buSzPct val="100000"/>
                        <a:buFont typeface="Wingdings" panose="05000000000000000000" pitchFamily="2" charset="2"/>
                        <a:buChar char="§"/>
                        <a:tabLst/>
                      </a:pPr>
                      <a:r>
                        <a:rPr kumimoji="0" lang="en-US" sz="1100" b="0" i="0" u="none" strike="noStrike" kern="1200" cap="none" normalizeH="0" baseline="0" dirty="0">
                          <a:ln>
                            <a:noFill/>
                          </a:ln>
                          <a:solidFill>
                            <a:schemeClr val="tx1"/>
                          </a:solidFill>
                          <a:effectLst/>
                          <a:latin typeface="+mn-lt"/>
                          <a:ea typeface="+mn-ea"/>
                          <a:cs typeface="Arial" charset="0"/>
                        </a:rPr>
                        <a:t>Average director tenure is over 10 years</a:t>
                      </a:r>
                    </a:p>
                    <a:p>
                      <a:pPr marL="171450" marR="0" lvl="0" indent="-171450" algn="l" defTabSz="912813" rtl="0" eaLnBrk="1" fontAlgn="base" latinLnBrk="0" hangingPunct="1">
                        <a:lnSpc>
                          <a:spcPct val="100000"/>
                        </a:lnSpc>
                        <a:spcBef>
                          <a:spcPts val="0"/>
                        </a:spcBef>
                        <a:spcAft>
                          <a:spcPts val="0"/>
                        </a:spcAft>
                        <a:buClr>
                          <a:schemeClr val="accent1"/>
                        </a:buClr>
                        <a:buSzPct val="100000"/>
                        <a:buFont typeface="Wingdings" panose="05000000000000000000" pitchFamily="2" charset="2"/>
                        <a:buChar char="§"/>
                        <a:tabLst/>
                      </a:pPr>
                      <a:r>
                        <a:rPr kumimoji="0" lang="en-US" sz="1100" b="0" i="0" u="none" strike="noStrike" kern="1200" cap="none" normalizeH="0" baseline="0" dirty="0">
                          <a:ln>
                            <a:noFill/>
                          </a:ln>
                          <a:solidFill>
                            <a:schemeClr val="tx1"/>
                          </a:solidFill>
                          <a:effectLst/>
                          <a:latin typeface="+mn-lt"/>
                          <a:ea typeface="+mn-ea"/>
                          <a:cs typeface="Arial" charset="0"/>
                        </a:rPr>
                        <a:t>5 directors have a tenure of 10 or more years</a:t>
                      </a:r>
                    </a:p>
                    <a:p>
                      <a:pPr marL="171450" marR="0" lvl="0" indent="-171450" algn="l" defTabSz="912813" rtl="0" eaLnBrk="1" fontAlgn="base" latinLnBrk="0" hangingPunct="1">
                        <a:lnSpc>
                          <a:spcPct val="100000"/>
                        </a:lnSpc>
                        <a:spcBef>
                          <a:spcPts val="0"/>
                        </a:spcBef>
                        <a:spcAft>
                          <a:spcPts val="0"/>
                        </a:spcAft>
                        <a:buClr>
                          <a:schemeClr val="accent1"/>
                        </a:buClr>
                        <a:buSzPct val="100000"/>
                        <a:buFont typeface="Wingdings" panose="05000000000000000000" pitchFamily="2" charset="2"/>
                        <a:buChar char="§"/>
                        <a:tabLst/>
                      </a:pPr>
                      <a:r>
                        <a:rPr kumimoji="0" lang="en-US" sz="1100" b="0" i="0" u="none" strike="noStrike" kern="1200" cap="none" normalizeH="0" baseline="0" dirty="0">
                          <a:ln>
                            <a:noFill/>
                          </a:ln>
                          <a:solidFill>
                            <a:schemeClr val="tx1"/>
                          </a:solidFill>
                          <a:effectLst/>
                          <a:latin typeface="+mn-lt"/>
                          <a:ea typeface="+mn-ea"/>
                          <a:cs typeface="Arial" charset="0"/>
                        </a:rPr>
                        <a:t>2 directors, including a retired co-founder, have a tenure of 20 or more years</a:t>
                      </a:r>
                    </a:p>
                    <a:p>
                      <a:pPr marL="171450" marR="0" lvl="0" indent="-171450" algn="l" defTabSz="912813" rtl="0" eaLnBrk="1" fontAlgn="base" latinLnBrk="0" hangingPunct="1">
                        <a:lnSpc>
                          <a:spcPct val="100000"/>
                        </a:lnSpc>
                        <a:spcBef>
                          <a:spcPts val="0"/>
                        </a:spcBef>
                        <a:spcAft>
                          <a:spcPts val="0"/>
                        </a:spcAft>
                        <a:buClr>
                          <a:schemeClr val="accent1"/>
                        </a:buClr>
                        <a:buSzPct val="100000"/>
                        <a:buFont typeface="Wingdings" panose="05000000000000000000" pitchFamily="2" charset="2"/>
                        <a:buChar char="§"/>
                        <a:tabLst/>
                        <a:defRPr/>
                      </a:pPr>
                      <a:r>
                        <a:rPr kumimoji="0" lang="en-US" sz="1100" b="0" i="0" u="none" strike="noStrike" kern="1200" cap="none" normalizeH="0" baseline="0" dirty="0">
                          <a:ln>
                            <a:noFill/>
                          </a:ln>
                          <a:solidFill>
                            <a:schemeClr val="tx1"/>
                          </a:solidFill>
                          <a:effectLst/>
                          <a:latin typeface="+mn-lt"/>
                          <a:ea typeface="+mn-ea"/>
                          <a:cs typeface="Arial" charset="0"/>
                        </a:rPr>
                        <a:t>2 directors joined the Board within the past three years</a:t>
                      </a:r>
                    </a:p>
                    <a:p>
                      <a:pPr marL="171450" marR="0" lvl="0" indent="-171450" algn="l" defTabSz="912813" rtl="0" eaLnBrk="1" fontAlgn="base" latinLnBrk="0" hangingPunct="1">
                        <a:lnSpc>
                          <a:spcPct val="100000"/>
                        </a:lnSpc>
                        <a:spcBef>
                          <a:spcPts val="0"/>
                        </a:spcBef>
                        <a:spcAft>
                          <a:spcPts val="0"/>
                        </a:spcAft>
                        <a:buClr>
                          <a:schemeClr val="accent1"/>
                        </a:buClr>
                        <a:buSzPct val="100000"/>
                        <a:buFont typeface="Wingdings" panose="05000000000000000000" pitchFamily="2" charset="2"/>
                        <a:buChar char="§"/>
                        <a:tabLst/>
                        <a:defRPr/>
                      </a:pPr>
                      <a:r>
                        <a:rPr kumimoji="0" lang="en-US" sz="1100" b="0" i="0" u="none" strike="noStrike" cap="none" normalizeH="0" baseline="0" dirty="0">
                          <a:ln>
                            <a:noFill/>
                          </a:ln>
                          <a:solidFill>
                            <a:schemeClr val="tx1"/>
                          </a:solidFill>
                          <a:effectLst/>
                          <a:latin typeface="+mn-lt"/>
                          <a:cs typeface="Arial" charset="0"/>
                        </a:rPr>
                        <a:t>The Company does not have term limits for directors</a:t>
                      </a:r>
                    </a:p>
                  </a:txBody>
                  <a:tcPr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2813" rtl="0" eaLnBrk="1" fontAlgn="base" latinLnBrk="0" hangingPunct="1">
                        <a:lnSpc>
                          <a:spcPct val="100000"/>
                        </a:lnSpc>
                        <a:spcBef>
                          <a:spcPts val="0"/>
                        </a:spcBef>
                        <a:spcAft>
                          <a:spcPts val="0"/>
                        </a:spcAft>
                        <a:buClr>
                          <a:srgbClr val="221E20"/>
                        </a:buClr>
                        <a:buSzPct val="150000"/>
                        <a:buFont typeface="Arial" panose="020B0604020202020204" pitchFamily="34" charset="0"/>
                        <a:buNone/>
                        <a:tabLst/>
                        <a:defRPr/>
                      </a:pPr>
                      <a:r>
                        <a:rPr kumimoji="0" lang="en-US" sz="1200" b="1" i="0" u="none" strike="noStrike" kern="1200" cap="none" spc="0" normalizeH="0" baseline="0" noProof="0" dirty="0">
                          <a:ln>
                            <a:noFill/>
                          </a:ln>
                          <a:solidFill>
                            <a:srgbClr val="00B050"/>
                          </a:solidFill>
                          <a:effectLst/>
                          <a:uLnTx/>
                          <a:uFillTx/>
                          <a:latin typeface="Arial" panose="020B0604020202020204"/>
                          <a:ea typeface="+mn-ea"/>
                          <a:cs typeface="Arial" charset="0"/>
                        </a:rPr>
                        <a:t>?</a:t>
                      </a:r>
                    </a:p>
                  </a:txBody>
                  <a:tcPr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6798120"/>
                  </a:ext>
                </a:extLst>
              </a:tr>
              <a:tr h="4004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accent1"/>
                          </a:solidFill>
                          <a:effectLst/>
                          <a:uLnTx/>
                          <a:uFillTx/>
                          <a:latin typeface="+mn-lt"/>
                          <a:ea typeface="+mn-ea"/>
                          <a:cs typeface="+mn-cs"/>
                        </a:rPr>
                        <a:t>Age</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2813" rtl="0" eaLnBrk="1" fontAlgn="base" latinLnBrk="0" hangingPunct="1">
                        <a:lnSpc>
                          <a:spcPct val="100000"/>
                        </a:lnSpc>
                        <a:spcBef>
                          <a:spcPts val="0"/>
                        </a:spcBef>
                        <a:spcAft>
                          <a:spcPts val="0"/>
                        </a:spcAft>
                        <a:buClr>
                          <a:schemeClr val="accent1"/>
                        </a:buClr>
                        <a:buSzPct val="100000"/>
                        <a:buFont typeface="Wingdings" panose="05000000000000000000" pitchFamily="2" charset="2"/>
                        <a:buChar char="§"/>
                        <a:tabLst/>
                        <a:defRPr/>
                      </a:pPr>
                      <a:r>
                        <a:rPr kumimoji="0" lang="en-US" sz="1100" b="0" i="0" u="none" strike="noStrike" cap="none" normalizeH="0" baseline="0" dirty="0">
                          <a:ln>
                            <a:noFill/>
                          </a:ln>
                          <a:solidFill>
                            <a:schemeClr val="tx1"/>
                          </a:solidFill>
                          <a:effectLst/>
                          <a:latin typeface="+mn-lt"/>
                          <a:cs typeface="Arial" charset="0"/>
                        </a:rPr>
                        <a:t>3 directors are over 75 years of age</a:t>
                      </a:r>
                    </a:p>
                    <a:p>
                      <a:pPr marL="171450" marR="0" lvl="0" indent="-171450" algn="l" defTabSz="912813" rtl="0" eaLnBrk="1" fontAlgn="base" latinLnBrk="0" hangingPunct="1">
                        <a:lnSpc>
                          <a:spcPct val="100000"/>
                        </a:lnSpc>
                        <a:spcBef>
                          <a:spcPts val="0"/>
                        </a:spcBef>
                        <a:spcAft>
                          <a:spcPts val="0"/>
                        </a:spcAft>
                        <a:buClr>
                          <a:schemeClr val="accent1"/>
                        </a:buClr>
                        <a:buSzPct val="100000"/>
                        <a:buFont typeface="Wingdings" panose="05000000000000000000" pitchFamily="2" charset="2"/>
                        <a:buChar char="§"/>
                        <a:tabLst/>
                        <a:defRPr/>
                      </a:pPr>
                      <a:r>
                        <a:rPr kumimoji="0" lang="en-US" sz="1100" b="0" i="0" u="none" strike="noStrike" cap="none" normalizeH="0" baseline="0" dirty="0">
                          <a:ln>
                            <a:noFill/>
                          </a:ln>
                          <a:solidFill>
                            <a:schemeClr val="tx1"/>
                          </a:solidFill>
                          <a:effectLst/>
                          <a:latin typeface="+mn-lt"/>
                          <a:cs typeface="Arial" charset="0"/>
                        </a:rPr>
                        <a:t>The average age of directors is high (68.5)</a:t>
                      </a:r>
                      <a:endParaRPr kumimoji="0" lang="en-US" sz="1100" b="0" i="0" u="none" strike="noStrike" cap="none" normalizeH="0" baseline="30000" dirty="0">
                        <a:ln>
                          <a:noFill/>
                        </a:ln>
                        <a:solidFill>
                          <a:schemeClr val="tx1"/>
                        </a:solidFill>
                        <a:effectLst/>
                        <a:latin typeface="+mn-lt"/>
                        <a:cs typeface="Arial" charset="0"/>
                      </a:endParaRPr>
                    </a:p>
                    <a:p>
                      <a:pPr marL="171450" marR="0" lvl="0" indent="-171450" algn="l" defTabSz="912813" rtl="0" eaLnBrk="1" fontAlgn="base" latinLnBrk="0" hangingPunct="1">
                        <a:lnSpc>
                          <a:spcPct val="100000"/>
                        </a:lnSpc>
                        <a:spcBef>
                          <a:spcPts val="0"/>
                        </a:spcBef>
                        <a:spcAft>
                          <a:spcPts val="0"/>
                        </a:spcAft>
                        <a:buClr>
                          <a:schemeClr val="accent1"/>
                        </a:buClr>
                        <a:buSzPct val="100000"/>
                        <a:buFont typeface="Wingdings" panose="05000000000000000000" pitchFamily="2" charset="2"/>
                        <a:buChar char="§"/>
                        <a:tabLst/>
                      </a:pPr>
                      <a:r>
                        <a:rPr kumimoji="0" lang="en-US" sz="1100" b="0" i="0" u="none" strike="noStrike" cap="none" normalizeH="0" baseline="0" dirty="0">
                          <a:ln>
                            <a:noFill/>
                          </a:ln>
                          <a:solidFill>
                            <a:schemeClr val="tx1"/>
                          </a:solidFill>
                          <a:effectLst/>
                          <a:latin typeface="+mn-lt"/>
                          <a:cs typeface="Arial" charset="0"/>
                        </a:rPr>
                        <a:t>The Company does not have an age-based retirement policy for directors</a:t>
                      </a:r>
                    </a:p>
                  </a:txBody>
                  <a:tcPr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2813" rtl="0" eaLnBrk="1" fontAlgn="base" latinLnBrk="0" hangingPunct="1">
                        <a:lnSpc>
                          <a:spcPct val="100000"/>
                        </a:lnSpc>
                        <a:spcBef>
                          <a:spcPts val="0"/>
                        </a:spcBef>
                        <a:spcAft>
                          <a:spcPts val="0"/>
                        </a:spcAft>
                        <a:buClr>
                          <a:srgbClr val="221E20"/>
                        </a:buClr>
                        <a:buSzPct val="150000"/>
                        <a:buFont typeface="Arial" panose="020B0604020202020204" pitchFamily="34" charset="0"/>
                        <a:buNone/>
                        <a:tabLst/>
                        <a:defRPr/>
                      </a:pPr>
                      <a:r>
                        <a:rPr kumimoji="0" lang="en-US" sz="1200" b="1" i="0" u="none" strike="noStrike" kern="1200" cap="none" spc="0" normalizeH="0" baseline="0" noProof="0" dirty="0">
                          <a:ln>
                            <a:noFill/>
                          </a:ln>
                          <a:solidFill>
                            <a:srgbClr val="00B050"/>
                          </a:solidFill>
                          <a:effectLst/>
                          <a:uLnTx/>
                          <a:uFillTx/>
                          <a:latin typeface="Arial" panose="020B0604020202020204"/>
                          <a:ea typeface="+mn-ea"/>
                          <a:cs typeface="Arial" charset="0"/>
                        </a:rPr>
                        <a:t>?</a:t>
                      </a:r>
                    </a:p>
                  </a:txBody>
                  <a:tcPr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8446497"/>
                  </a:ext>
                </a:extLst>
              </a:tr>
              <a:tr h="5669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accent1"/>
                          </a:solidFill>
                          <a:effectLst/>
                          <a:uLnTx/>
                          <a:uFillTx/>
                          <a:latin typeface="+mn-lt"/>
                          <a:ea typeface="+mn-ea"/>
                          <a:cs typeface="+mn-cs"/>
                        </a:rPr>
                        <a:t>Public Company Board Service</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2813" rtl="0" eaLnBrk="1" fontAlgn="base" latinLnBrk="0" hangingPunct="1">
                        <a:lnSpc>
                          <a:spcPct val="100000"/>
                        </a:lnSpc>
                        <a:spcBef>
                          <a:spcPts val="0"/>
                        </a:spcBef>
                        <a:spcAft>
                          <a:spcPts val="0"/>
                        </a:spcAft>
                        <a:buClr>
                          <a:schemeClr val="accent1"/>
                        </a:buClr>
                        <a:buSzPct val="100000"/>
                        <a:buFont typeface="Wingdings" panose="05000000000000000000" pitchFamily="2" charset="2"/>
                        <a:buChar char="§"/>
                        <a:tabLst/>
                        <a:defRPr/>
                      </a:pPr>
                      <a:r>
                        <a:rPr lang="en-US" sz="1100" baseline="0" dirty="0">
                          <a:solidFill>
                            <a:schemeClr val="tx1"/>
                          </a:solidFill>
                          <a:effectLst/>
                          <a:latin typeface="+mn-lt"/>
                          <a:ea typeface="Times New Roman" panose="02020603050405020304" pitchFamily="18" charset="0"/>
                          <a:cs typeface="Times New Roman" panose="02020603050405020304" pitchFamily="18" charset="0"/>
                        </a:rPr>
                        <a:t>6 directors currently sit on at least one other public company board</a:t>
                      </a:r>
                    </a:p>
                    <a:p>
                      <a:pPr marL="171450" marR="0" lvl="0" indent="-171450" algn="l" defTabSz="912813" rtl="0" eaLnBrk="1" fontAlgn="base" latinLnBrk="0" hangingPunct="1">
                        <a:lnSpc>
                          <a:spcPct val="100000"/>
                        </a:lnSpc>
                        <a:spcBef>
                          <a:spcPts val="0"/>
                        </a:spcBef>
                        <a:spcAft>
                          <a:spcPts val="0"/>
                        </a:spcAft>
                        <a:buClr>
                          <a:schemeClr val="accent1"/>
                        </a:buClr>
                        <a:buSzPct val="100000"/>
                        <a:buFont typeface="Wingdings" panose="05000000000000000000" pitchFamily="2" charset="2"/>
                        <a:buChar char="§"/>
                        <a:tabLst/>
                        <a:defRPr/>
                      </a:pPr>
                      <a:r>
                        <a:rPr lang="en-US" sz="1100" dirty="0">
                          <a:solidFill>
                            <a:schemeClr val="tx1"/>
                          </a:solidFill>
                          <a:effectLst/>
                          <a:latin typeface="+mn-lt"/>
                          <a:ea typeface="Times New Roman" panose="02020603050405020304" pitchFamily="18" charset="0"/>
                          <a:cs typeface="Times New Roman" panose="02020603050405020304" pitchFamily="18" charset="0"/>
                        </a:rPr>
                        <a:t>2 directors have never served on another public company board </a:t>
                      </a:r>
                    </a:p>
                    <a:p>
                      <a:pPr marL="171450" marR="0" lvl="0" indent="-171450" algn="l" defTabSz="912813" rtl="0" eaLnBrk="1" fontAlgn="base" latinLnBrk="0" hangingPunct="1">
                        <a:lnSpc>
                          <a:spcPct val="100000"/>
                        </a:lnSpc>
                        <a:spcBef>
                          <a:spcPts val="0"/>
                        </a:spcBef>
                        <a:spcAft>
                          <a:spcPts val="0"/>
                        </a:spcAft>
                        <a:buClr>
                          <a:schemeClr val="accent1"/>
                        </a:buClr>
                        <a:buSzPct val="100000"/>
                        <a:buFont typeface="Wingdings" panose="05000000000000000000" pitchFamily="2" charset="2"/>
                        <a:buChar char="§"/>
                        <a:tabLst/>
                        <a:defRPr/>
                      </a:pPr>
                      <a:r>
                        <a:rPr lang="en-US" sz="1100" dirty="0">
                          <a:solidFill>
                            <a:schemeClr val="tx1"/>
                          </a:solidFill>
                          <a:effectLst/>
                          <a:latin typeface="+mn-lt"/>
                          <a:ea typeface="Times New Roman" panose="02020603050405020304" pitchFamily="18" charset="0"/>
                          <a:cs typeface="Times New Roman" panose="02020603050405020304" pitchFamily="18" charset="0"/>
                        </a:rPr>
                        <a:t>No directors are considered</a:t>
                      </a:r>
                      <a:r>
                        <a:rPr lang="en-US" sz="1100" baseline="0" dirty="0">
                          <a:solidFill>
                            <a:schemeClr val="tx1"/>
                          </a:solidFill>
                          <a:effectLst/>
                          <a:latin typeface="+mn-lt"/>
                          <a:ea typeface="Times New Roman" panose="02020603050405020304" pitchFamily="18" charset="0"/>
                          <a:cs typeface="Times New Roman" panose="02020603050405020304" pitchFamily="18" charset="0"/>
                        </a:rPr>
                        <a:t> to be over-boarded under the voting policies of ISS or Glass Lewis, but one director serves on four boards total</a:t>
                      </a:r>
                    </a:p>
                  </a:txBody>
                  <a:tcPr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2813" rtl="0" eaLnBrk="1" fontAlgn="base" latinLnBrk="0" hangingPunct="1">
                        <a:lnSpc>
                          <a:spcPct val="100000"/>
                        </a:lnSpc>
                        <a:spcBef>
                          <a:spcPts val="0"/>
                        </a:spcBef>
                        <a:spcAft>
                          <a:spcPts val="0"/>
                        </a:spcAft>
                        <a:buClr>
                          <a:srgbClr val="221E20"/>
                        </a:buClr>
                        <a:buSzPct val="150000"/>
                        <a:buFont typeface="Arial" panose="020B0604020202020204" pitchFamily="34" charset="0"/>
                        <a:buNone/>
                        <a:tabLst/>
                        <a:defRPr/>
                      </a:pPr>
                      <a:r>
                        <a:rPr kumimoji="0" lang="en-US" sz="1200" b="1" i="0" u="none" strike="noStrike" kern="1200" cap="none" spc="0" normalizeH="0" baseline="0" noProof="0">
                          <a:ln>
                            <a:noFill/>
                          </a:ln>
                          <a:solidFill>
                            <a:srgbClr val="00B050"/>
                          </a:solidFill>
                          <a:effectLst/>
                          <a:uLnTx/>
                          <a:uFillTx/>
                          <a:latin typeface="Arial" panose="020B0604020202020204"/>
                          <a:ea typeface="+mn-ea"/>
                          <a:cs typeface="Arial" charset="0"/>
                        </a:rPr>
                        <a:t>?</a:t>
                      </a:r>
                      <a:endParaRPr kumimoji="0" lang="en-US" sz="1200" b="1" i="0" u="none" strike="noStrike" kern="1200" cap="none" spc="0" normalizeH="0" baseline="0" noProof="0" dirty="0">
                        <a:ln>
                          <a:noFill/>
                        </a:ln>
                        <a:solidFill>
                          <a:srgbClr val="00B050"/>
                        </a:solidFill>
                        <a:effectLst/>
                        <a:uLnTx/>
                        <a:uFillTx/>
                        <a:latin typeface="Arial" panose="020B0604020202020204"/>
                        <a:ea typeface="+mn-ea"/>
                        <a:cs typeface="Arial" charset="0"/>
                      </a:endParaRPr>
                    </a:p>
                  </a:txBody>
                  <a:tcPr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2508835"/>
                  </a:ext>
                </a:extLst>
              </a:tr>
              <a:tr h="5669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accent1"/>
                          </a:solidFill>
                          <a:effectLst/>
                          <a:uLnTx/>
                          <a:uFillTx/>
                          <a:latin typeface="+mn-lt"/>
                          <a:ea typeface="+mn-ea"/>
                          <a:cs typeface="+mn-cs"/>
                        </a:rPr>
                        <a:t>Board Structure and Leadership</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2813" rtl="0" eaLnBrk="1" fontAlgn="base" latinLnBrk="0" hangingPunct="1">
                        <a:lnSpc>
                          <a:spcPct val="100000"/>
                        </a:lnSpc>
                        <a:spcBef>
                          <a:spcPts val="0"/>
                        </a:spcBef>
                        <a:spcAft>
                          <a:spcPts val="0"/>
                        </a:spcAft>
                        <a:buClr>
                          <a:schemeClr val="accent1"/>
                        </a:buClr>
                        <a:buSzPct val="100000"/>
                        <a:buFont typeface="Wingdings" panose="05000000000000000000" pitchFamily="2" charset="2"/>
                        <a:buChar char="§"/>
                        <a:tabLst/>
                      </a:pPr>
                      <a:r>
                        <a:rPr kumimoji="0" lang="en-US" sz="1100" b="0" i="0" u="none" strike="noStrike" kern="1200" cap="none" normalizeH="0" baseline="0" dirty="0">
                          <a:ln>
                            <a:noFill/>
                          </a:ln>
                          <a:solidFill>
                            <a:schemeClr val="tx1"/>
                          </a:solidFill>
                          <a:effectLst/>
                          <a:latin typeface="+mn-lt"/>
                          <a:ea typeface="+mn-ea"/>
                          <a:cs typeface="Arial" charset="0"/>
                        </a:rPr>
                        <a:t>Classified structure </a:t>
                      </a:r>
                    </a:p>
                    <a:p>
                      <a:pPr marL="171450" marR="0" lvl="0" indent="-171450" algn="l" defTabSz="912813" rtl="0" eaLnBrk="1" fontAlgn="base" latinLnBrk="0" hangingPunct="1">
                        <a:lnSpc>
                          <a:spcPct val="100000"/>
                        </a:lnSpc>
                        <a:spcBef>
                          <a:spcPts val="0"/>
                        </a:spcBef>
                        <a:spcAft>
                          <a:spcPts val="0"/>
                        </a:spcAft>
                        <a:buClr>
                          <a:schemeClr val="accent1"/>
                        </a:buClr>
                        <a:buSzPct val="100000"/>
                        <a:buFont typeface="Wingdings" panose="05000000000000000000" pitchFamily="2" charset="2"/>
                        <a:buChar char="§"/>
                        <a:tabLst/>
                      </a:pPr>
                      <a:r>
                        <a:rPr kumimoji="0" lang="en-US" sz="1100" b="0" i="0" u="none" strike="noStrike" kern="1200" cap="none" normalizeH="0" baseline="0" dirty="0">
                          <a:ln>
                            <a:noFill/>
                          </a:ln>
                          <a:solidFill>
                            <a:schemeClr val="tx1"/>
                          </a:solidFill>
                          <a:effectLst/>
                          <a:latin typeface="+mn-lt"/>
                          <a:ea typeface="+mn-ea"/>
                          <a:cs typeface="Arial" charset="0"/>
                        </a:rPr>
                        <a:t>Board size of 10 directors is slightly higher than most peer companies’ boards</a:t>
                      </a:r>
                    </a:p>
                  </a:txBody>
                  <a:tcPr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2813" rtl="0" eaLnBrk="1" fontAlgn="base" latinLnBrk="0" hangingPunct="1">
                        <a:lnSpc>
                          <a:spcPct val="100000"/>
                        </a:lnSpc>
                        <a:spcBef>
                          <a:spcPts val="0"/>
                        </a:spcBef>
                        <a:spcAft>
                          <a:spcPts val="0"/>
                        </a:spcAft>
                        <a:buClr>
                          <a:srgbClr val="221E20"/>
                        </a:buClr>
                        <a:buSzPct val="150000"/>
                        <a:buFont typeface="Arial" panose="020B0604020202020204" pitchFamily="34" charset="0"/>
                        <a:buNone/>
                        <a:tabLst/>
                        <a:defRPr/>
                      </a:pPr>
                      <a:r>
                        <a:rPr kumimoji="0" lang="en-US" sz="1200" b="1" i="0" u="none" strike="noStrike" kern="1200" cap="none" spc="0" normalizeH="0" baseline="0" noProof="0" dirty="0">
                          <a:ln>
                            <a:noFill/>
                          </a:ln>
                          <a:solidFill>
                            <a:srgbClr val="00B050"/>
                          </a:solidFill>
                          <a:effectLst/>
                          <a:uLnTx/>
                          <a:uFillTx/>
                          <a:latin typeface="Arial" panose="020B0604020202020204"/>
                          <a:ea typeface="+mn-ea"/>
                          <a:cs typeface="Arial" charset="0"/>
                        </a:rPr>
                        <a:t>?</a:t>
                      </a:r>
                    </a:p>
                  </a:txBody>
                  <a:tcPr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7808369"/>
                  </a:ext>
                </a:extLst>
              </a:tr>
              <a:tr h="5669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accent1"/>
                          </a:solidFill>
                          <a:effectLst/>
                          <a:uLnTx/>
                          <a:uFillTx/>
                          <a:latin typeface="+mn-lt"/>
                          <a:ea typeface="+mn-ea"/>
                          <a:cs typeface="+mn-cs"/>
                        </a:rPr>
                        <a:t>Diversity</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2813" rtl="0" eaLnBrk="1" fontAlgn="base" latinLnBrk="0" hangingPunct="1">
                        <a:lnSpc>
                          <a:spcPct val="100000"/>
                        </a:lnSpc>
                        <a:spcBef>
                          <a:spcPts val="0"/>
                        </a:spcBef>
                        <a:spcAft>
                          <a:spcPts val="0"/>
                        </a:spcAft>
                        <a:buClr>
                          <a:schemeClr val="accent1"/>
                        </a:buClr>
                        <a:buSzPct val="100000"/>
                        <a:buFont typeface="Wingdings" panose="05000000000000000000" pitchFamily="2" charset="2"/>
                        <a:buChar char="§"/>
                        <a:tabLst/>
                      </a:pPr>
                      <a:r>
                        <a:rPr kumimoji="0" lang="en-US" sz="1100" b="0" i="0" u="none" strike="noStrike" kern="1200" cap="none" normalizeH="0" baseline="0" dirty="0">
                          <a:ln>
                            <a:noFill/>
                          </a:ln>
                          <a:solidFill>
                            <a:schemeClr val="tx1"/>
                          </a:solidFill>
                          <a:effectLst/>
                          <a:latin typeface="+mn-lt"/>
                          <a:ea typeface="+mn-ea"/>
                          <a:cs typeface="Arial" charset="0"/>
                        </a:rPr>
                        <a:t>1 director is female</a:t>
                      </a:r>
                      <a:endParaRPr kumimoji="0" lang="en-US" sz="1100" b="0" i="0" u="none" strike="noStrike" kern="1200" cap="none" normalizeH="0" baseline="30000" dirty="0">
                        <a:ln>
                          <a:noFill/>
                        </a:ln>
                        <a:solidFill>
                          <a:schemeClr val="tx1"/>
                        </a:solidFill>
                        <a:effectLst/>
                        <a:latin typeface="+mn-lt"/>
                        <a:ea typeface="+mn-ea"/>
                        <a:cs typeface="Arial" charset="0"/>
                      </a:endParaRPr>
                    </a:p>
                    <a:p>
                      <a:pPr marL="171450" marR="0" lvl="0" indent="-171450" algn="l" defTabSz="912813" rtl="0" eaLnBrk="1" fontAlgn="base" latinLnBrk="0" hangingPunct="1">
                        <a:lnSpc>
                          <a:spcPct val="100000"/>
                        </a:lnSpc>
                        <a:spcBef>
                          <a:spcPts val="0"/>
                        </a:spcBef>
                        <a:spcAft>
                          <a:spcPts val="0"/>
                        </a:spcAft>
                        <a:buClr>
                          <a:schemeClr val="accent1"/>
                        </a:buClr>
                        <a:buSzPct val="100000"/>
                        <a:buFont typeface="Wingdings" panose="05000000000000000000" pitchFamily="2" charset="2"/>
                        <a:buChar char="§"/>
                        <a:tabLst/>
                      </a:pPr>
                      <a:r>
                        <a:rPr kumimoji="0" lang="en-US" sz="1100" b="0" i="0" u="none" strike="noStrike" kern="1200" cap="none" normalizeH="0" baseline="0" dirty="0">
                          <a:ln>
                            <a:noFill/>
                          </a:ln>
                          <a:solidFill>
                            <a:schemeClr val="tx1"/>
                          </a:solidFill>
                          <a:effectLst/>
                          <a:latin typeface="+mn-lt"/>
                          <a:ea typeface="+mn-ea"/>
                          <a:cs typeface="Arial" charset="0"/>
                        </a:rPr>
                        <a:t>1 director is racially/ethnically diverse</a:t>
                      </a:r>
                      <a:endParaRPr kumimoji="0" lang="en-US" sz="1100" b="0" i="0" u="none" strike="noStrike" kern="1200" cap="none" normalizeH="0" baseline="30000" dirty="0">
                        <a:ln>
                          <a:noFill/>
                        </a:ln>
                        <a:solidFill>
                          <a:schemeClr val="tx1"/>
                        </a:solidFill>
                        <a:effectLst/>
                        <a:latin typeface="+mn-lt"/>
                        <a:ea typeface="+mn-ea"/>
                        <a:cs typeface="Arial" charset="0"/>
                      </a:endParaRPr>
                    </a:p>
                  </a:txBody>
                  <a:tcPr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2813" rtl="0" eaLnBrk="1" fontAlgn="base" latinLnBrk="0" hangingPunct="1">
                        <a:lnSpc>
                          <a:spcPct val="100000"/>
                        </a:lnSpc>
                        <a:spcBef>
                          <a:spcPts val="0"/>
                        </a:spcBef>
                        <a:spcAft>
                          <a:spcPts val="0"/>
                        </a:spcAft>
                        <a:buClr>
                          <a:srgbClr val="221E20"/>
                        </a:buClr>
                        <a:buSzPct val="150000"/>
                        <a:buFont typeface="Arial" panose="020B0604020202020204" pitchFamily="34" charset="0"/>
                        <a:buNone/>
                        <a:tabLst/>
                        <a:defRPr/>
                      </a:pPr>
                      <a:r>
                        <a:rPr kumimoji="0" lang="en-US" sz="1200" b="1" i="0" u="none" strike="noStrike" kern="1200" cap="none" spc="0" normalizeH="0" baseline="0" noProof="0" dirty="0">
                          <a:ln>
                            <a:noFill/>
                          </a:ln>
                          <a:solidFill>
                            <a:srgbClr val="00B050"/>
                          </a:solidFill>
                          <a:effectLst/>
                          <a:uLnTx/>
                          <a:uFillTx/>
                          <a:latin typeface="Arial" panose="020B0604020202020204"/>
                          <a:ea typeface="+mn-ea"/>
                          <a:cs typeface="Arial" charset="0"/>
                        </a:rPr>
                        <a:t>?</a:t>
                      </a:r>
                    </a:p>
                  </a:txBody>
                  <a:tcPr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1461236"/>
                  </a:ext>
                </a:extLst>
              </a:tr>
              <a:tr h="640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accent1"/>
                          </a:solidFill>
                          <a:effectLst/>
                          <a:uLnTx/>
                          <a:uFillTx/>
                          <a:latin typeface="+mn-lt"/>
                          <a:ea typeface="+mn-ea"/>
                          <a:cs typeface="+mn-cs"/>
                        </a:rPr>
                        <a:t>Director Stock </a:t>
                      </a:r>
                      <a:br>
                        <a:rPr kumimoji="0" lang="en-US" sz="1200" b="1" i="0" u="none" strike="noStrike" kern="1200" cap="none" spc="0" normalizeH="0" baseline="0" noProof="0" dirty="0">
                          <a:ln>
                            <a:noFill/>
                          </a:ln>
                          <a:solidFill>
                            <a:schemeClr val="accent1"/>
                          </a:solidFill>
                          <a:effectLst/>
                          <a:uLnTx/>
                          <a:uFillTx/>
                          <a:latin typeface="+mn-lt"/>
                          <a:ea typeface="+mn-ea"/>
                          <a:cs typeface="+mn-cs"/>
                        </a:rPr>
                      </a:br>
                      <a:r>
                        <a:rPr kumimoji="0" lang="en-US" sz="1200" b="1" i="0" u="none" strike="noStrike" kern="1200" cap="none" spc="0" normalizeH="0" baseline="0" noProof="0" dirty="0">
                          <a:ln>
                            <a:noFill/>
                          </a:ln>
                          <a:solidFill>
                            <a:schemeClr val="accent1"/>
                          </a:solidFill>
                          <a:effectLst/>
                          <a:uLnTx/>
                          <a:uFillTx/>
                          <a:latin typeface="+mn-lt"/>
                          <a:ea typeface="+mn-ea"/>
                          <a:cs typeface="+mn-cs"/>
                        </a:rPr>
                        <a:t>Ownership</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2813" rtl="0" eaLnBrk="1" fontAlgn="base" latinLnBrk="0" hangingPunct="1">
                        <a:lnSpc>
                          <a:spcPct val="100000"/>
                        </a:lnSpc>
                        <a:spcBef>
                          <a:spcPts val="0"/>
                        </a:spcBef>
                        <a:spcAft>
                          <a:spcPts val="0"/>
                        </a:spcAft>
                        <a:buClr>
                          <a:schemeClr val="accent1"/>
                        </a:buClr>
                        <a:buSzPct val="100000"/>
                        <a:buFont typeface="Wingdings" panose="05000000000000000000" pitchFamily="2" charset="2"/>
                        <a:buChar char="§"/>
                        <a:tabLst/>
                      </a:pPr>
                      <a:r>
                        <a:rPr kumimoji="0" lang="en-US" sz="1100" b="0" i="0" u="none" strike="noStrike" kern="1200" cap="none" normalizeH="0" baseline="0" dirty="0">
                          <a:ln>
                            <a:noFill/>
                          </a:ln>
                          <a:solidFill>
                            <a:schemeClr val="tx1"/>
                          </a:solidFill>
                          <a:effectLst/>
                          <a:latin typeface="+mn-lt"/>
                          <a:ea typeface="+mn-ea"/>
                          <a:cs typeface="Arial" charset="0"/>
                        </a:rPr>
                        <a:t>The Company has stock ownership guidelines for directors; all but one of the directors are in compliance with the guidelines</a:t>
                      </a:r>
                    </a:p>
                    <a:p>
                      <a:pPr marL="171450" marR="0" lvl="0" indent="-171450" algn="l" defTabSz="912813" rtl="0" eaLnBrk="1" fontAlgn="base" latinLnBrk="0" hangingPunct="1">
                        <a:lnSpc>
                          <a:spcPct val="100000"/>
                        </a:lnSpc>
                        <a:spcBef>
                          <a:spcPts val="0"/>
                        </a:spcBef>
                        <a:spcAft>
                          <a:spcPts val="0"/>
                        </a:spcAft>
                        <a:buClr>
                          <a:schemeClr val="accent1"/>
                        </a:buClr>
                        <a:buSzPct val="100000"/>
                        <a:buFont typeface="Wingdings" panose="05000000000000000000" pitchFamily="2" charset="2"/>
                        <a:buChar char="§"/>
                        <a:tabLst/>
                      </a:pPr>
                      <a:r>
                        <a:rPr lang="en-US" sz="1100" dirty="0">
                          <a:solidFill>
                            <a:schemeClr val="tx1"/>
                          </a:solidFill>
                          <a:effectLst/>
                          <a:latin typeface="+mn-lt"/>
                        </a:rPr>
                        <a:t>Pledging and hedging of Company stock are </a:t>
                      </a:r>
                      <a:r>
                        <a:rPr lang="en-US" sz="1100" baseline="0" dirty="0">
                          <a:solidFill>
                            <a:schemeClr val="tx1"/>
                          </a:solidFill>
                          <a:effectLst/>
                          <a:latin typeface="+mn-lt"/>
                        </a:rPr>
                        <a:t>prohibited</a:t>
                      </a:r>
                    </a:p>
                  </a:txBody>
                  <a:tcPr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2813" rtl="0" eaLnBrk="1" fontAlgn="base" latinLnBrk="0" hangingPunct="1">
                        <a:lnSpc>
                          <a:spcPct val="100000"/>
                        </a:lnSpc>
                        <a:spcBef>
                          <a:spcPts val="0"/>
                        </a:spcBef>
                        <a:spcAft>
                          <a:spcPts val="0"/>
                        </a:spcAft>
                        <a:buClr>
                          <a:srgbClr val="221E20"/>
                        </a:buClr>
                        <a:buSzPct val="150000"/>
                        <a:buFont typeface="Arial" panose="020B0604020202020204" pitchFamily="34" charset="0"/>
                        <a:buNone/>
                        <a:tabLst/>
                        <a:defRPr/>
                      </a:pPr>
                      <a:r>
                        <a:rPr kumimoji="0" lang="en-US" sz="1200" b="1" i="0" u="none" strike="noStrike" kern="1200" cap="none" spc="0" normalizeH="0" baseline="0" noProof="0" dirty="0">
                          <a:ln>
                            <a:noFill/>
                          </a:ln>
                          <a:solidFill>
                            <a:srgbClr val="00B050"/>
                          </a:solidFill>
                          <a:effectLst/>
                          <a:uLnTx/>
                          <a:uFillTx/>
                          <a:latin typeface="Arial" panose="020B0604020202020204"/>
                          <a:ea typeface="+mn-ea"/>
                          <a:cs typeface="Arial" charset="0"/>
                        </a:rPr>
                        <a:t>?</a:t>
                      </a:r>
                    </a:p>
                  </a:txBody>
                  <a:tcPr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3344305"/>
                  </a:ext>
                </a:extLst>
              </a:tr>
              <a:tr h="5669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accent1"/>
                          </a:solidFill>
                          <a:effectLst/>
                          <a:uLnTx/>
                          <a:uFillTx/>
                          <a:latin typeface="+mn-lt"/>
                          <a:ea typeface="+mn-ea"/>
                          <a:cs typeface="+mn-cs"/>
                        </a:rPr>
                        <a:t>Director Independence</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2813" rtl="0" eaLnBrk="1" fontAlgn="base" latinLnBrk="0" hangingPunct="1">
                        <a:lnSpc>
                          <a:spcPct val="100000"/>
                        </a:lnSpc>
                        <a:spcBef>
                          <a:spcPts val="0"/>
                        </a:spcBef>
                        <a:spcAft>
                          <a:spcPts val="0"/>
                        </a:spcAft>
                        <a:buClr>
                          <a:schemeClr val="accent1"/>
                        </a:buClr>
                        <a:buSzPct val="100000"/>
                        <a:buFont typeface="Wingdings" panose="05000000000000000000" pitchFamily="2" charset="2"/>
                        <a:buChar char="§"/>
                        <a:tabLst/>
                        <a:defRPr/>
                      </a:pPr>
                      <a:r>
                        <a:rPr lang="en-US" sz="1100" b="0" dirty="0">
                          <a:latin typeface="+mn-lt"/>
                        </a:rPr>
                        <a:t>The Board has deemed that all directors other than the CEO are </a:t>
                      </a:r>
                      <a:r>
                        <a:rPr lang="en-US" sz="1100" b="0" dirty="0">
                          <a:solidFill>
                            <a:srgbClr val="000000">
                              <a:lumMod val="50000"/>
                            </a:srgbClr>
                          </a:solidFill>
                          <a:latin typeface="+mn-lt"/>
                        </a:rPr>
                        <a:t>independent (including the Company’s founder)</a:t>
                      </a:r>
                      <a:endParaRPr kumimoji="0" lang="en-US" sz="1100" b="0" i="0" u="none" strike="noStrike" kern="1200" cap="none" normalizeH="0" baseline="0" dirty="0">
                        <a:ln>
                          <a:noFill/>
                        </a:ln>
                        <a:solidFill>
                          <a:schemeClr val="tx1"/>
                        </a:solidFill>
                        <a:effectLst/>
                        <a:latin typeface="+mn-lt"/>
                        <a:ea typeface="+mn-ea"/>
                        <a:cs typeface="Arial" charset="0"/>
                      </a:endParaRPr>
                    </a:p>
                    <a:p>
                      <a:pPr marL="171450" marR="0" lvl="0" indent="-171450" algn="l" defTabSz="912813" rtl="0" eaLnBrk="1" fontAlgn="base" latinLnBrk="0" hangingPunct="1">
                        <a:lnSpc>
                          <a:spcPct val="100000"/>
                        </a:lnSpc>
                        <a:spcBef>
                          <a:spcPts val="0"/>
                        </a:spcBef>
                        <a:spcAft>
                          <a:spcPts val="0"/>
                        </a:spcAft>
                        <a:buClr>
                          <a:schemeClr val="accent1"/>
                        </a:buClr>
                        <a:buSzPct val="100000"/>
                        <a:buFont typeface="Wingdings" panose="05000000000000000000" pitchFamily="2" charset="2"/>
                        <a:buChar char="§"/>
                        <a:tabLst/>
                        <a:defRPr/>
                      </a:pPr>
                      <a:r>
                        <a:rPr kumimoji="0" lang="en-US" sz="1100" b="0" i="0" u="none" strike="noStrike" kern="1200" cap="none" normalizeH="0" baseline="0" dirty="0">
                          <a:ln>
                            <a:noFill/>
                          </a:ln>
                          <a:solidFill>
                            <a:schemeClr val="tx1"/>
                          </a:solidFill>
                          <a:effectLst/>
                          <a:latin typeface="+mn-lt"/>
                          <a:ea typeface="+mn-ea"/>
                          <a:cs typeface="Arial" charset="0"/>
                        </a:rPr>
                        <a:t>All committees are made up solely of independent directors</a:t>
                      </a:r>
                      <a:endParaRPr kumimoji="0" lang="en-US" sz="1100" b="0" i="0" u="none" strike="noStrike" kern="1200" cap="none" normalizeH="0" baseline="0" dirty="0">
                        <a:ln>
                          <a:noFill/>
                        </a:ln>
                        <a:solidFill>
                          <a:schemeClr val="tx1"/>
                        </a:solidFill>
                        <a:effectLst/>
                        <a:highlight>
                          <a:srgbClr val="FFFF00"/>
                        </a:highlight>
                        <a:latin typeface="+mn-lt"/>
                        <a:ea typeface="+mn-ea"/>
                        <a:cs typeface="Arial" charset="0"/>
                      </a:endParaRPr>
                    </a:p>
                  </a:txBody>
                  <a:tcPr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2813" rtl="0" eaLnBrk="1" fontAlgn="base" latinLnBrk="0" hangingPunct="1">
                        <a:lnSpc>
                          <a:spcPct val="100000"/>
                        </a:lnSpc>
                        <a:spcBef>
                          <a:spcPts val="0"/>
                        </a:spcBef>
                        <a:spcAft>
                          <a:spcPts val="0"/>
                        </a:spcAft>
                        <a:buClr>
                          <a:srgbClr val="221E20"/>
                        </a:buClr>
                        <a:buSzPct val="150000"/>
                        <a:buFont typeface="Arial" panose="020B0604020202020204" pitchFamily="34" charset="0"/>
                        <a:buNone/>
                        <a:tabLst/>
                        <a:defRPr/>
                      </a:pPr>
                      <a:r>
                        <a:rPr kumimoji="0" lang="en-US" sz="1200" b="1" i="0" u="none" strike="noStrike" kern="1200" cap="none" spc="0" normalizeH="0" baseline="0" noProof="0" dirty="0">
                          <a:ln>
                            <a:noFill/>
                          </a:ln>
                          <a:solidFill>
                            <a:srgbClr val="00B050"/>
                          </a:solidFill>
                          <a:effectLst/>
                          <a:uLnTx/>
                          <a:uFillTx/>
                          <a:latin typeface="Arial" panose="020B0604020202020204"/>
                          <a:ea typeface="+mn-ea"/>
                          <a:cs typeface="Arial" charset="0"/>
                        </a:rPr>
                        <a:t>?</a:t>
                      </a:r>
                    </a:p>
                  </a:txBody>
                  <a:tcPr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1674312"/>
                  </a:ext>
                </a:extLst>
              </a:tr>
            </a:tbl>
          </a:graphicData>
        </a:graphic>
      </p:graphicFrame>
      <p:sp>
        <p:nvSpPr>
          <p:cNvPr id="8" name="TextBox 7" descr="" title="">
            <a:extLst>
              <a:ext uri="{FF2B5EF4-FFF2-40B4-BE49-F238E27FC236}">
                <a16:creationId xmlns:a16="http://schemas.microsoft.com/office/drawing/2014/main" id="{7B4E7F9B-5B9E-4E00-9231-6FED6E8AEEFA}"/>
              </a:ext>
            </a:extLst>
          </p:cNvPr>
          <p:cNvSpPr txBox="1"/>
          <p:nvPr/>
        </p:nvSpPr>
        <p:spPr>
          <a:xfrm>
            <a:off x="193019" y="6253291"/>
            <a:ext cx="5688246" cy="215444"/>
          </a:xfrm>
          <a:prstGeom prst="rect">
            <a:avLst/>
          </a:prstGeom>
          <a:noFill/>
        </p:spPr>
        <p:txBody>
          <a:bodyPr wrap="square" rtlCol="0">
            <a:spAutoFit/>
          </a:bodyPr>
          <a:lstStyle/>
          <a:p>
            <a:pPr marL="228600" marR="0" lvl="0" indent="-228600" algn="l" defTabSz="914400" rtl="0" eaLnBrk="1" fontAlgn="auto" latinLnBrk="0" hangingPunct="1">
              <a:spcBef>
                <a:spcPts val="0"/>
              </a:spcBef>
              <a:spcAft>
                <a:spcPts val="0"/>
              </a:spcAft>
              <a:buClrTx/>
              <a:buSzTx/>
              <a:buFontTx/>
              <a:buAutoNum type="arabicParenBoth"/>
              <a:tabLst/>
              <a:defRPr/>
            </a:pPr>
            <a:r>
              <a:rPr kumimoji="0" lang="en-US" sz="800" b="0" i="0" u="none" strike="noStrike" kern="1200" cap="none" spc="0" normalizeH="0" baseline="0" noProof="0" dirty="0">
                <a:ln>
                  <a:noFill/>
                </a:ln>
                <a:solidFill>
                  <a:srgbClr val="FFFFFF">
                    <a:lumMod val="50000"/>
                  </a:srgbClr>
                </a:solidFill>
                <a:effectLst/>
                <a:uLnTx/>
                <a:uFillTx/>
                <a:latin typeface="Arial" panose="020B0604020202020204"/>
                <a:ea typeface="+mn-ea"/>
                <a:cs typeface="+mn-cs"/>
              </a:rPr>
              <a:t>Risk Level indicates the likelihood that the item could become a target of criticism in an activism campaign.</a:t>
            </a:r>
          </a:p>
        </p:txBody>
      </p:sp>
      <p:sp>
        <p:nvSpPr>
          <p:cNvPr id="2" name="Text Placeholder 5" descr="" title="">
            <a:extLst>
              <a:ext uri="{FF2B5EF4-FFF2-40B4-BE49-F238E27FC236}">
                <a16:creationId xmlns:a16="http://schemas.microsoft.com/office/drawing/2014/main" id="{7F491F22-BB08-5C57-07C6-5F96EE5094D3}"/>
              </a:ext>
            </a:extLst>
          </p:cNvPr>
          <p:cNvSpPr txBox="1">
            <a:spLocks/>
          </p:cNvSpPr>
          <p:nvPr/>
        </p:nvSpPr>
        <p:spPr>
          <a:xfrm>
            <a:off x="193020" y="195580"/>
            <a:ext cx="8825110" cy="209211"/>
          </a:xfrm>
          <a:prstGeom prst="rect">
            <a:avLst/>
          </a:prstGeom>
        </p:spPr>
        <p:txBody>
          <a:bodyPr vert="horz" lIns="91440" tIns="45720" rIns="91440" bIns="45720" rtlCol="0">
            <a:noAutofit/>
          </a:bodyPr>
          <a:lstStyle>
            <a:lvl1pPr marL="0" indent="0" algn="l" defTabSz="685800" rtl="0" eaLnBrk="1" latinLnBrk="0" hangingPunct="1">
              <a:lnSpc>
                <a:spcPct val="100000"/>
              </a:lnSpc>
              <a:spcBef>
                <a:spcPts val="450"/>
              </a:spcBef>
              <a:spcAft>
                <a:spcPts val="450"/>
              </a:spcAft>
              <a:buClr>
                <a:schemeClr val="accent1"/>
              </a:buClr>
              <a:buSzPct val="100000"/>
              <a:buFontTx/>
              <a:buNone/>
              <a:defRPr sz="1100" kern="700" spc="200" baseline="0">
                <a:solidFill>
                  <a:schemeClr val="accent2"/>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100000"/>
              </a:lnSpc>
              <a:spcBef>
                <a:spcPts val="450"/>
              </a:spcBef>
              <a:spcAft>
                <a:spcPts val="450"/>
              </a:spcAft>
              <a:buClr>
                <a:schemeClr val="accent1"/>
              </a:buClr>
              <a:buSzPct val="100000"/>
              <a:buFontTx/>
              <a:buNone/>
              <a:defRPr sz="1200" kern="1200">
                <a:solidFill>
                  <a:schemeClr val="accent2"/>
                </a:solidFill>
                <a:latin typeface="Arial" panose="020B0604020202020204" pitchFamily="34" charset="0"/>
                <a:ea typeface="+mn-ea"/>
                <a:cs typeface="Arial" panose="020B0604020202020204" pitchFamily="34" charset="0"/>
              </a:defRPr>
            </a:lvl2pPr>
            <a:lvl3pPr marL="685800" indent="0" algn="l" defTabSz="685800" rtl="0" eaLnBrk="1" latinLnBrk="0" hangingPunct="1">
              <a:lnSpc>
                <a:spcPct val="100000"/>
              </a:lnSpc>
              <a:spcBef>
                <a:spcPts val="450"/>
              </a:spcBef>
              <a:spcAft>
                <a:spcPts val="450"/>
              </a:spcAft>
              <a:buClr>
                <a:schemeClr val="accent1"/>
              </a:buClr>
              <a:buSzPct val="100000"/>
              <a:buFontTx/>
              <a:buNone/>
              <a:defRPr sz="1200" kern="1200">
                <a:solidFill>
                  <a:schemeClr val="accent2"/>
                </a:solidFill>
                <a:latin typeface="Arial" panose="020B0604020202020204" pitchFamily="34" charset="0"/>
                <a:ea typeface="+mn-ea"/>
                <a:cs typeface="Arial" panose="020B0604020202020204" pitchFamily="34" charset="0"/>
              </a:defRPr>
            </a:lvl3pPr>
            <a:lvl4pPr marL="1028700" indent="0" algn="l" defTabSz="685800" rtl="0" eaLnBrk="1" latinLnBrk="0" hangingPunct="1">
              <a:lnSpc>
                <a:spcPct val="100000"/>
              </a:lnSpc>
              <a:spcBef>
                <a:spcPts val="450"/>
              </a:spcBef>
              <a:spcAft>
                <a:spcPts val="450"/>
              </a:spcAft>
              <a:buClr>
                <a:schemeClr val="accent1"/>
              </a:buClr>
              <a:buSzPct val="100000"/>
              <a:buFontTx/>
              <a:buNone/>
              <a:defRPr sz="900" kern="1200">
                <a:solidFill>
                  <a:schemeClr val="accent2"/>
                </a:solidFill>
                <a:latin typeface="Arial" panose="020B0604020202020204" pitchFamily="34" charset="0"/>
                <a:ea typeface="+mn-ea"/>
                <a:cs typeface="Arial" panose="020B0604020202020204" pitchFamily="34" charset="0"/>
              </a:defRPr>
            </a:lvl4pPr>
            <a:lvl5pPr marL="1371600" indent="0" algn="l" defTabSz="685800" rtl="0" eaLnBrk="1" latinLnBrk="0" hangingPunct="1">
              <a:lnSpc>
                <a:spcPct val="100000"/>
              </a:lnSpc>
              <a:spcBef>
                <a:spcPts val="450"/>
              </a:spcBef>
              <a:spcAft>
                <a:spcPts val="450"/>
              </a:spcAft>
              <a:buClr>
                <a:schemeClr val="accent1"/>
              </a:buClr>
              <a:buSzPct val="100000"/>
              <a:buFontTx/>
              <a:buNone/>
              <a:defRPr sz="900" kern="1200">
                <a:solidFill>
                  <a:schemeClr val="accent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MOCK ACTIVIST CAMPAIGN</a:t>
            </a:r>
          </a:p>
        </p:txBody>
      </p:sp>
      <p:sp>
        <p:nvSpPr>
          <p:cNvPr id="5" name="Rectangle 4" descr="" title="">
            <a:extLst>
              <a:ext uri="{FF2B5EF4-FFF2-40B4-BE49-F238E27FC236}">
                <a16:creationId xmlns:a16="http://schemas.microsoft.com/office/drawing/2014/main" id="{FDC25D11-4680-61EF-3D67-652952E8F6E1}"/>
              </a:ext>
            </a:extLst>
          </p:cNvPr>
          <p:cNvSpPr/>
          <p:nvPr/>
        </p:nvSpPr>
        <p:spPr>
          <a:xfrm>
            <a:off x="7912099" y="1555115"/>
            <a:ext cx="972913" cy="4608227"/>
          </a:xfrm>
          <a:prstGeom prst="rect">
            <a:avLst/>
          </a:prstGeom>
          <a:noFill/>
          <a:ln w="57150">
            <a:solidFill>
              <a:srgbClr val="00B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9956381"/>
      </p:ext>
    </p:extLst>
  </p:cSld>
  <p:clrMapOvr>
    <a:masterClrMapping/>
  </p:clrMapOvr>
</p:sld>
</file>

<file path=ppt/slides/slide8.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Slide Number Placeholder 4" descr="" title="">
            <a:extLst>
              <a:ext uri="{FF2B5EF4-FFF2-40B4-BE49-F238E27FC236}">
                <a16:creationId xmlns:a16="http://schemas.microsoft.com/office/drawing/2014/main" id="{FEFD12E6-83B8-9A5B-C866-1ABB9058C99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AA811B-2EBD-4900-905E-5BE206449611}" type="slidenum">
              <a:rPr kumimoji="0" lang="en-US" sz="1000" b="0" i="0" u="none" strike="noStrike" kern="1200" cap="none" spc="0" normalizeH="0" baseline="0" noProof="0" smtClean="0">
                <a:ln>
                  <a:noFill/>
                </a:ln>
                <a:solidFill>
                  <a:srgbClr val="025C84"/>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srgbClr val="025C84"/>
              </a:solidFill>
              <a:effectLst/>
              <a:uLnTx/>
              <a:uFillTx/>
              <a:latin typeface="Arial" panose="020B0604020202020204" pitchFamily="34" charset="0"/>
              <a:ea typeface="+mn-ea"/>
              <a:cs typeface="Arial" panose="020B0604020202020204" pitchFamily="34" charset="0"/>
            </a:endParaRPr>
          </a:p>
        </p:txBody>
      </p:sp>
      <p:sp>
        <p:nvSpPr>
          <p:cNvPr id="3" name="Title 2" descr="" title="">
            <a:extLst>
              <a:ext uri="{FF2B5EF4-FFF2-40B4-BE49-F238E27FC236}">
                <a16:creationId xmlns:a16="http://schemas.microsoft.com/office/drawing/2014/main" id="{5CC3531F-159E-822C-3899-0419D825CBFE}"/>
              </a:ext>
            </a:extLst>
          </p:cNvPr>
          <p:cNvSpPr>
            <a:spLocks noGrp="1"/>
          </p:cNvSpPr>
          <p:nvPr>
            <p:ph type="title"/>
          </p:nvPr>
        </p:nvSpPr>
        <p:spPr/>
        <p:txBody>
          <a:bodyPr/>
          <a:lstStyle/>
          <a:p>
            <a:r>
              <a:rPr lang="en-US" b="1" dirty="0"/>
              <a:t>Phase 1: Initial Contact</a:t>
            </a:r>
          </a:p>
        </p:txBody>
      </p:sp>
      <p:sp>
        <p:nvSpPr>
          <p:cNvPr id="6" name="Text Placeholder 5" descr="" title="">
            <a:extLst>
              <a:ext uri="{FF2B5EF4-FFF2-40B4-BE49-F238E27FC236}">
                <a16:creationId xmlns:a16="http://schemas.microsoft.com/office/drawing/2014/main" id="{70F9F2C2-4E9E-857E-688A-A72E565E8CDE}"/>
              </a:ext>
            </a:extLst>
          </p:cNvPr>
          <p:cNvSpPr>
            <a:spLocks noGrp="1"/>
          </p:cNvSpPr>
          <p:nvPr>
            <p:ph type="body" sz="quarter" idx="14"/>
          </p:nvPr>
        </p:nvSpPr>
        <p:spPr/>
        <p:txBody>
          <a:bodyPr/>
          <a:lstStyle/>
          <a:p>
            <a:r>
              <a:rPr lang="en-US" dirty="0"/>
              <a:t>MOCK ACTIVIST CAMPAIGN</a:t>
            </a:r>
          </a:p>
        </p:txBody>
      </p:sp>
      <p:grpSp>
        <p:nvGrpSpPr>
          <p:cNvPr id="9" name="Group 8" descr="" title="">
            <a:extLst>
              <a:ext uri="{FF2B5EF4-FFF2-40B4-BE49-F238E27FC236}">
                <a16:creationId xmlns:a16="http://schemas.microsoft.com/office/drawing/2014/main" id="{A18B00A3-BEF5-BCD5-F29E-0A9B4CE0ABA7}"/>
              </a:ext>
            </a:extLst>
          </p:cNvPr>
          <p:cNvGrpSpPr/>
          <p:nvPr/>
        </p:nvGrpSpPr>
        <p:grpSpPr>
          <a:xfrm>
            <a:off x="985422" y="2067338"/>
            <a:ext cx="7173157" cy="2570715"/>
            <a:chOff x="1134137" y="2067338"/>
            <a:chExt cx="7173157" cy="2570715"/>
          </a:xfrm>
        </p:grpSpPr>
        <p:pic>
          <p:nvPicPr>
            <p:cNvPr id="4098" name="Picture 2" descr="" title="">
              <a:extLst>
                <a:ext uri="{FF2B5EF4-FFF2-40B4-BE49-F238E27FC236}">
                  <a16:creationId xmlns:a16="http://schemas.microsoft.com/office/drawing/2014/main" id="{0AF94CFE-A77E-24D0-C443-26E54AD440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4137" y="2067338"/>
              <a:ext cx="4209820" cy="25707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 title="">
              <a:extLst>
                <a:ext uri="{FF2B5EF4-FFF2-40B4-BE49-F238E27FC236}">
                  <a16:creationId xmlns:a16="http://schemas.microsoft.com/office/drawing/2014/main" id="{7A260AFE-1D42-4DAF-7CAB-0F5203ED8ED1}"/>
                </a:ext>
              </a:extLst>
            </p:cNvPr>
            <p:cNvPicPr>
              <a:picLocks noChangeAspect="1"/>
            </p:cNvPicPr>
            <p:nvPr/>
          </p:nvPicPr>
          <p:blipFill rotWithShape="1">
            <a:blip r:embed="rId4">
              <a:extLst>
                <a:ext uri="{28A0092B-C50C-407E-A947-70E740481C1C}">
                  <a14:useLocalDpi xmlns:a14="http://schemas.microsoft.com/office/drawing/2010/main" val="0"/>
                </a:ext>
              </a:extLst>
            </a:blip>
            <a:srcRect l="19422" r="20525"/>
            <a:stretch/>
          </p:blipFill>
          <p:spPr>
            <a:xfrm>
              <a:off x="5564094" y="2067338"/>
              <a:ext cx="2743200" cy="2569464"/>
            </a:xfrm>
            <a:prstGeom prst="rect">
              <a:avLst/>
            </a:prstGeom>
          </p:spPr>
        </p:pic>
      </p:grpSp>
    </p:spTree>
    <p:extLst>
      <p:ext uri="{BB962C8B-B14F-4D97-AF65-F5344CB8AC3E}">
        <p14:creationId xmlns:p14="http://schemas.microsoft.com/office/powerpoint/2010/main" val="4208347032"/>
      </p:ext>
    </p:extLst>
  </p:cSld>
  <p:clrMapOvr>
    <a:masterClrMapping/>
  </p:clrMapOvr>
</p:sld>
</file>

<file path=ppt/slides/slide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Rectangle 1" descr="" title=""/>
          <p:cNvSpPr/>
          <p:nvPr/>
        </p:nvSpPr>
        <p:spPr>
          <a:xfrm>
            <a:off x="376929" y="1834516"/>
            <a:ext cx="4104535" cy="4570482"/>
          </a:xfrm>
          <a:prstGeom prst="rect">
            <a:avLst/>
          </a:prstGeom>
        </p:spPr>
        <p:txBody>
          <a:bodyPr wrap="square">
            <a:spAutoFit/>
          </a:bodyPr>
          <a:lstStyle/>
          <a:p>
            <a:pPr marL="214313" indent="-214313">
              <a:spcBef>
                <a:spcPts val="300"/>
              </a:spcBef>
              <a:spcAft>
                <a:spcPts val="300"/>
              </a:spcAft>
              <a:buClr>
                <a:schemeClr val="accent1"/>
              </a:buClr>
              <a:buSzPct val="125000"/>
              <a:buFont typeface="Wingdings" panose="05000000000000000000" pitchFamily="2" charset="2"/>
              <a:buChar char="§"/>
            </a:pPr>
            <a:r>
              <a:rPr lang="en-US" sz="1400" dirty="0">
                <a:solidFill>
                  <a:srgbClr val="000000"/>
                </a:solidFill>
                <a:latin typeface="Arial" panose="020B0604020202020204" pitchFamily="34" charset="0"/>
                <a:cs typeface="Arial" panose="020B0604020202020204" pitchFamily="34" charset="0"/>
              </a:rPr>
              <a:t>Alpha Partners, an </a:t>
            </a:r>
            <a:r>
              <a:rPr lang="en-US" sz="1400" b="1" dirty="0">
                <a:solidFill>
                  <a:srgbClr val="000000"/>
                </a:solidFill>
                <a:latin typeface="Arial" panose="020B0604020202020204" pitchFamily="34" charset="0"/>
                <a:cs typeface="Arial" panose="020B0604020202020204" pitchFamily="34" charset="0"/>
              </a:rPr>
              <a:t>activist hedge fund run by Chad</a:t>
            </a:r>
            <a:r>
              <a:rPr lang="en-US" sz="1400" dirty="0">
                <a:solidFill>
                  <a:srgbClr val="000000"/>
                </a:solidFill>
                <a:latin typeface="Arial" panose="020B0604020202020204" pitchFamily="34" charset="0"/>
                <a:cs typeface="Arial" panose="020B0604020202020204" pitchFamily="34" charset="0"/>
              </a:rPr>
              <a:t>, has reached out to the Company’s Head of IR, </a:t>
            </a:r>
            <a:r>
              <a:rPr lang="en-US" sz="1400" b="1" dirty="0">
                <a:solidFill>
                  <a:srgbClr val="000000"/>
                </a:solidFill>
                <a:latin typeface="Arial" panose="020B0604020202020204" pitchFamily="34" charset="0"/>
                <a:cs typeface="Arial" panose="020B0604020202020204" pitchFamily="34" charset="0"/>
              </a:rPr>
              <a:t>requesting a meeting be set up </a:t>
            </a:r>
            <a:r>
              <a:rPr lang="en-US" sz="1400" dirty="0">
                <a:solidFill>
                  <a:srgbClr val="000000"/>
                </a:solidFill>
                <a:latin typeface="Arial" panose="020B0604020202020204" pitchFamily="34" charset="0"/>
                <a:cs typeface="Arial" panose="020B0604020202020204" pitchFamily="34" charset="0"/>
              </a:rPr>
              <a:t>with Bob, the Company’s CEO</a:t>
            </a:r>
          </a:p>
          <a:p>
            <a:pPr marL="214313" indent="-214313">
              <a:spcBef>
                <a:spcPts val="300"/>
              </a:spcBef>
              <a:spcAft>
                <a:spcPts val="300"/>
              </a:spcAft>
              <a:buClr>
                <a:schemeClr val="accent1"/>
              </a:buClr>
              <a:buSzPct val="125000"/>
              <a:buFont typeface="Wingdings" panose="05000000000000000000" pitchFamily="2" charset="2"/>
              <a:buChar char="§"/>
            </a:pPr>
            <a:r>
              <a:rPr lang="en-US" sz="1400" dirty="0">
                <a:solidFill>
                  <a:srgbClr val="000000"/>
                </a:solidFill>
                <a:latin typeface="Arial" panose="020B0604020202020204" pitchFamily="34" charset="0"/>
                <a:cs typeface="Arial" panose="020B0604020202020204" pitchFamily="34" charset="0"/>
              </a:rPr>
              <a:t>Chad asked that the meeting take place in-person within the next week, noting in their email that they are a </a:t>
            </a:r>
            <a:r>
              <a:rPr lang="en-US" sz="1400" b="1" dirty="0">
                <a:solidFill>
                  <a:srgbClr val="000000"/>
                </a:solidFill>
                <a:latin typeface="Arial" panose="020B0604020202020204" pitchFamily="34" charset="0"/>
                <a:cs typeface="Arial" panose="020B0604020202020204" pitchFamily="34" charset="0"/>
              </a:rPr>
              <a:t>significant shareholder</a:t>
            </a:r>
          </a:p>
          <a:p>
            <a:pPr marL="214313" indent="-214313">
              <a:spcBef>
                <a:spcPts val="300"/>
              </a:spcBef>
              <a:spcAft>
                <a:spcPts val="300"/>
              </a:spcAft>
              <a:buClr>
                <a:schemeClr val="accent1"/>
              </a:buClr>
              <a:buSzPct val="125000"/>
              <a:buFont typeface="Wingdings" panose="05000000000000000000" pitchFamily="2" charset="2"/>
              <a:buChar char="§"/>
            </a:pPr>
            <a:r>
              <a:rPr lang="en-US" sz="1400" dirty="0">
                <a:solidFill>
                  <a:srgbClr val="000000"/>
                </a:solidFill>
                <a:latin typeface="Arial" panose="020B0604020202020204" pitchFamily="34" charset="0"/>
                <a:cs typeface="Arial" panose="020B0604020202020204" pitchFamily="34" charset="0"/>
              </a:rPr>
              <a:t>An </a:t>
            </a:r>
            <a:r>
              <a:rPr lang="en-US" sz="1400" b="1" dirty="0">
                <a:solidFill>
                  <a:srgbClr val="000000"/>
                </a:solidFill>
                <a:latin typeface="Arial" panose="020B0604020202020204" pitchFamily="34" charset="0"/>
                <a:cs typeface="Arial" panose="020B0604020202020204" pitchFamily="34" charset="0"/>
              </a:rPr>
              <a:t>analyst from Alpha held an introductory call with the Company two weeks earlier</a:t>
            </a:r>
            <a:r>
              <a:rPr lang="en-US" sz="1400" dirty="0">
                <a:solidFill>
                  <a:srgbClr val="000000"/>
                </a:solidFill>
                <a:latin typeface="Arial" panose="020B0604020202020204" pitchFamily="34" charset="0"/>
                <a:cs typeface="Arial" panose="020B0604020202020204" pitchFamily="34" charset="0"/>
              </a:rPr>
              <a:t>; the analyst mentioned that they are a new shareholder but did not indicate any specific views at the time</a:t>
            </a:r>
          </a:p>
          <a:p>
            <a:pPr marL="214313" indent="-214313">
              <a:spcBef>
                <a:spcPts val="300"/>
              </a:spcBef>
              <a:spcAft>
                <a:spcPts val="300"/>
              </a:spcAft>
              <a:buClr>
                <a:schemeClr val="accent1"/>
              </a:buClr>
              <a:buSzPct val="125000"/>
              <a:buFont typeface="Wingdings" panose="05000000000000000000" pitchFamily="2" charset="2"/>
              <a:buChar char="§"/>
            </a:pPr>
            <a:r>
              <a:rPr lang="en-US" sz="1400" dirty="0">
                <a:solidFill>
                  <a:srgbClr val="000000"/>
                </a:solidFill>
                <a:latin typeface="Arial" panose="020B0604020202020204" pitchFamily="34" charset="0"/>
                <a:cs typeface="Arial" panose="020B0604020202020204" pitchFamily="34" charset="0"/>
              </a:rPr>
              <a:t>The outreach email mentions that the </a:t>
            </a:r>
            <a:r>
              <a:rPr lang="en-US" sz="1400" b="1" dirty="0">
                <a:solidFill>
                  <a:srgbClr val="000000"/>
                </a:solidFill>
                <a:latin typeface="Arial" panose="020B0604020202020204" pitchFamily="34" charset="0"/>
                <a:cs typeface="Arial" panose="020B0604020202020204" pitchFamily="34" charset="0"/>
              </a:rPr>
              <a:t>Company is trading at a significant discount to its intrinsic value</a:t>
            </a:r>
          </a:p>
          <a:p>
            <a:pPr marL="214313" indent="-214313">
              <a:spcBef>
                <a:spcPts val="300"/>
              </a:spcBef>
              <a:spcAft>
                <a:spcPts val="300"/>
              </a:spcAft>
              <a:buClr>
                <a:schemeClr val="accent1"/>
              </a:buClr>
              <a:buSzPct val="125000"/>
              <a:buFont typeface="Wingdings" panose="05000000000000000000" pitchFamily="2" charset="2"/>
              <a:buChar char="§"/>
            </a:pPr>
            <a:r>
              <a:rPr lang="en-US" sz="1400" dirty="0">
                <a:solidFill>
                  <a:srgbClr val="000000"/>
                </a:solidFill>
                <a:latin typeface="Arial" panose="020B0604020202020204" pitchFamily="34" charset="0"/>
                <a:cs typeface="Arial" panose="020B0604020202020204" pitchFamily="34" charset="0"/>
              </a:rPr>
              <a:t>Around the same time, the Company’s stock watch service flagged a spike in volume </a:t>
            </a:r>
          </a:p>
          <a:p>
            <a:pPr marL="214313" indent="-214313">
              <a:spcBef>
                <a:spcPts val="300"/>
              </a:spcBef>
              <a:spcAft>
                <a:spcPts val="300"/>
              </a:spcAft>
              <a:buClr>
                <a:schemeClr val="accent1"/>
              </a:buClr>
              <a:buSzPct val="125000"/>
              <a:buFont typeface="Wingdings" panose="05000000000000000000" pitchFamily="2" charset="2"/>
              <a:buChar char="§"/>
            </a:pPr>
            <a:r>
              <a:rPr lang="en-US" sz="1400" b="1" dirty="0">
                <a:solidFill>
                  <a:srgbClr val="000000"/>
                </a:solidFill>
                <a:latin typeface="Arial" panose="020B0604020202020204" pitchFamily="34" charset="0"/>
                <a:cs typeface="Arial" panose="020B0604020202020204" pitchFamily="34" charset="0"/>
              </a:rPr>
              <a:t>The window for shareholders to nominate directors closes in eight weeks</a:t>
            </a:r>
          </a:p>
        </p:txBody>
      </p:sp>
      <p:sp>
        <p:nvSpPr>
          <p:cNvPr id="13" name="object 10" descr="" title="">
            <a:extLst>
              <a:ext uri="{FF2B5EF4-FFF2-40B4-BE49-F238E27FC236}">
                <a16:creationId xmlns:a16="http://schemas.microsoft.com/office/drawing/2014/main" id="{35E52F88-C0F8-AA42-B0B5-B8C6651851C3}"/>
              </a:ext>
            </a:extLst>
          </p:cNvPr>
          <p:cNvSpPr/>
          <p:nvPr/>
        </p:nvSpPr>
        <p:spPr>
          <a:xfrm>
            <a:off x="4565821" y="1352558"/>
            <a:ext cx="4308179" cy="381000"/>
          </a:xfrm>
          <a:custGeom>
            <a:avLst/>
            <a:gdLst/>
            <a:ahLst/>
            <a:cxnLst/>
            <a:rect l="l" t="t" r="r" b="b"/>
            <a:pathLst>
              <a:path w="4597400" h="508000">
                <a:moveTo>
                  <a:pt x="0" y="508000"/>
                </a:moveTo>
                <a:lnTo>
                  <a:pt x="4597400" y="508000"/>
                </a:lnTo>
                <a:lnTo>
                  <a:pt x="4597400" y="0"/>
                </a:lnTo>
                <a:lnTo>
                  <a:pt x="0" y="0"/>
                </a:lnTo>
                <a:lnTo>
                  <a:pt x="0" y="508000"/>
                </a:lnTo>
                <a:close/>
              </a:path>
            </a:pathLst>
          </a:custGeom>
          <a:solidFill>
            <a:schemeClr val="accent2"/>
          </a:solidFill>
        </p:spPr>
        <p:txBody>
          <a:bodyPr wrap="square" lIns="137160" tIns="0" rIns="0" bIns="0" rtlCol="0" anchor="ctr"/>
          <a:lstStyle/>
          <a:p>
            <a:r>
              <a:rPr lang="en-US" sz="1350" b="1" cap="all" dirty="0">
                <a:solidFill>
                  <a:prstClr val="white"/>
                </a:solidFill>
                <a:cs typeface="Arial" panose="020B0604020202020204" pitchFamily="34" charset="0"/>
              </a:rPr>
              <a:t>Topics</a:t>
            </a:r>
          </a:p>
        </p:txBody>
      </p:sp>
      <p:cxnSp>
        <p:nvCxnSpPr>
          <p:cNvPr id="14" name="Straight Connector 13" descr="" title="">
            <a:extLst>
              <a:ext uri="{FF2B5EF4-FFF2-40B4-BE49-F238E27FC236}">
                <a16:creationId xmlns:a16="http://schemas.microsoft.com/office/drawing/2014/main" id="{DF625DB0-6A6A-D246-8694-A741101178FF}"/>
              </a:ext>
            </a:extLst>
          </p:cNvPr>
          <p:cNvCxnSpPr>
            <a:cxnSpLocks/>
          </p:cNvCxnSpPr>
          <p:nvPr/>
        </p:nvCxnSpPr>
        <p:spPr>
          <a:xfrm>
            <a:off x="4559643" y="1329929"/>
            <a:ext cx="6178" cy="4786391"/>
          </a:xfrm>
          <a:prstGeom prst="line">
            <a:avLst/>
          </a:prstGeom>
          <a:ln w="31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object 9" descr="" title="">
            <a:extLst>
              <a:ext uri="{FF2B5EF4-FFF2-40B4-BE49-F238E27FC236}">
                <a16:creationId xmlns:a16="http://schemas.microsoft.com/office/drawing/2014/main" id="{144189D0-F2CA-E449-9264-4C71226A8933}"/>
              </a:ext>
            </a:extLst>
          </p:cNvPr>
          <p:cNvSpPr/>
          <p:nvPr/>
        </p:nvSpPr>
        <p:spPr>
          <a:xfrm>
            <a:off x="269100" y="1352558"/>
            <a:ext cx="4296722" cy="381000"/>
          </a:xfrm>
          <a:custGeom>
            <a:avLst/>
            <a:gdLst/>
            <a:ahLst/>
            <a:cxnLst/>
            <a:rect l="l" t="t" r="r" b="b"/>
            <a:pathLst>
              <a:path w="4597400" h="508000">
                <a:moveTo>
                  <a:pt x="0" y="508000"/>
                </a:moveTo>
                <a:lnTo>
                  <a:pt x="4597400" y="508000"/>
                </a:lnTo>
                <a:lnTo>
                  <a:pt x="4597400" y="0"/>
                </a:lnTo>
                <a:lnTo>
                  <a:pt x="0" y="0"/>
                </a:lnTo>
                <a:lnTo>
                  <a:pt x="0" y="508000"/>
                </a:lnTo>
                <a:close/>
              </a:path>
            </a:pathLst>
          </a:custGeom>
          <a:solidFill>
            <a:schemeClr val="accent1"/>
          </a:solidFill>
        </p:spPr>
        <p:txBody>
          <a:bodyPr wrap="square" lIns="137160" tIns="0" rIns="0" bIns="0" rtlCol="0" anchor="ctr"/>
          <a:lstStyle/>
          <a:p>
            <a:r>
              <a:rPr lang="en-US" sz="1350" b="1" dirty="0">
                <a:solidFill>
                  <a:schemeClr val="bg1"/>
                </a:solidFill>
                <a:ea typeface="Arial" charset="0"/>
                <a:cs typeface="Arial" panose="020B0604020202020204" pitchFamily="34" charset="0"/>
              </a:rPr>
              <a:t>SCENARIO</a:t>
            </a:r>
          </a:p>
        </p:txBody>
      </p:sp>
      <p:sp>
        <p:nvSpPr>
          <p:cNvPr id="16" name="Rectangle 15" descr="" title="">
            <a:extLst>
              <a:ext uri="{FF2B5EF4-FFF2-40B4-BE49-F238E27FC236}">
                <a16:creationId xmlns:a16="http://schemas.microsoft.com/office/drawing/2014/main" id="{A4F4B819-2F42-4C2F-958C-3BC4100C6578}"/>
              </a:ext>
            </a:extLst>
          </p:cNvPr>
          <p:cNvSpPr/>
          <p:nvPr/>
        </p:nvSpPr>
        <p:spPr>
          <a:xfrm>
            <a:off x="4721052" y="1834516"/>
            <a:ext cx="4152940" cy="2287806"/>
          </a:xfrm>
          <a:prstGeom prst="rect">
            <a:avLst/>
          </a:prstGeom>
        </p:spPr>
        <p:txBody>
          <a:bodyPr wrap="square">
            <a:spAutoFit/>
          </a:bodyPr>
          <a:lstStyle/>
          <a:p>
            <a:pPr marL="214313" indent="-214313">
              <a:spcBef>
                <a:spcPts val="450"/>
              </a:spcBef>
              <a:spcAft>
                <a:spcPts val="450"/>
              </a:spcAft>
              <a:buClr>
                <a:schemeClr val="accent1"/>
              </a:buClr>
              <a:buSzPct val="125000"/>
              <a:buFont typeface="Wingdings" panose="05000000000000000000" pitchFamily="2" charset="2"/>
              <a:buChar char="§"/>
            </a:pPr>
            <a:r>
              <a:rPr lang="en-US" dirty="0">
                <a:solidFill>
                  <a:srgbClr val="000000"/>
                </a:solidFill>
                <a:latin typeface="Arial" panose="020B0604020202020204" pitchFamily="34" charset="0"/>
                <a:cs typeface="Arial" panose="020B0604020202020204" pitchFamily="34" charset="0"/>
              </a:rPr>
              <a:t>Should the Company accept the meeting in-person? When? Who goes?</a:t>
            </a:r>
          </a:p>
          <a:p>
            <a:pPr marL="214313" indent="-214313">
              <a:spcBef>
                <a:spcPts val="450"/>
              </a:spcBef>
              <a:spcAft>
                <a:spcPts val="450"/>
              </a:spcAft>
              <a:buClr>
                <a:schemeClr val="accent1"/>
              </a:buClr>
              <a:buSzPct val="125000"/>
              <a:buFont typeface="Wingdings" panose="05000000000000000000" pitchFamily="2" charset="2"/>
              <a:buChar char="§"/>
            </a:pPr>
            <a:r>
              <a:rPr lang="en-US" dirty="0">
                <a:solidFill>
                  <a:srgbClr val="000000"/>
                </a:solidFill>
                <a:latin typeface="Arial" panose="020B0604020202020204" pitchFamily="34" charset="0"/>
                <a:cs typeface="Arial" panose="020B0604020202020204" pitchFamily="34" charset="0"/>
              </a:rPr>
              <a:t>What team should be assembled to represent the Company?</a:t>
            </a:r>
          </a:p>
          <a:p>
            <a:pPr marL="214313" indent="-214313">
              <a:spcBef>
                <a:spcPts val="450"/>
              </a:spcBef>
              <a:spcAft>
                <a:spcPts val="450"/>
              </a:spcAft>
              <a:buClr>
                <a:schemeClr val="accent1"/>
              </a:buClr>
              <a:buSzPct val="125000"/>
              <a:buFont typeface="Wingdings" panose="05000000000000000000" pitchFamily="2" charset="2"/>
              <a:buChar char="§"/>
            </a:pPr>
            <a:r>
              <a:rPr lang="en-US" dirty="0">
                <a:solidFill>
                  <a:srgbClr val="000000"/>
                </a:solidFill>
                <a:latin typeface="Arial" panose="020B0604020202020204" pitchFamily="34" charset="0"/>
                <a:cs typeface="Arial" panose="020B0604020202020204" pitchFamily="34" charset="0"/>
              </a:rPr>
              <a:t>What should the Company do to prepare for that meeting? </a:t>
            </a:r>
          </a:p>
        </p:txBody>
      </p:sp>
      <p:sp>
        <p:nvSpPr>
          <p:cNvPr id="5" name="Slide Number Placeholder 4" descr="" title="">
            <a:extLst>
              <a:ext uri="{FF2B5EF4-FFF2-40B4-BE49-F238E27FC236}">
                <a16:creationId xmlns:a16="http://schemas.microsoft.com/office/drawing/2014/main" id="{FEFD12E6-83B8-9A5B-C866-1ABB9058C99C}"/>
              </a:ext>
            </a:extLst>
          </p:cNvPr>
          <p:cNvSpPr>
            <a:spLocks noGrp="1"/>
          </p:cNvSpPr>
          <p:nvPr>
            <p:ph type="sldNum" sz="quarter" idx="4"/>
          </p:nvPr>
        </p:nvSpPr>
        <p:spPr/>
        <p:txBody>
          <a:bodyPr/>
          <a:lstStyle/>
          <a:p>
            <a:fld id="{23AA811B-2EBD-4900-905E-5BE206449611}" type="slidenum">
              <a:rPr lang="en-US" smtClean="0"/>
              <a:pPr/>
              <a:t>9</a:t>
            </a:fld>
            <a:endParaRPr lang="en-US" dirty="0"/>
          </a:p>
        </p:txBody>
      </p:sp>
      <p:sp>
        <p:nvSpPr>
          <p:cNvPr id="3" name="Title 2" descr="" title="">
            <a:extLst>
              <a:ext uri="{FF2B5EF4-FFF2-40B4-BE49-F238E27FC236}">
                <a16:creationId xmlns:a16="http://schemas.microsoft.com/office/drawing/2014/main" id="{5CC3531F-159E-822C-3899-0419D825CBFE}"/>
              </a:ext>
            </a:extLst>
          </p:cNvPr>
          <p:cNvSpPr>
            <a:spLocks noGrp="1"/>
          </p:cNvSpPr>
          <p:nvPr>
            <p:ph type="title"/>
          </p:nvPr>
        </p:nvSpPr>
        <p:spPr/>
        <p:txBody>
          <a:bodyPr/>
          <a:lstStyle/>
          <a:p>
            <a:r>
              <a:rPr lang="en-US" b="1" dirty="0"/>
              <a:t>Phase 1: Initial Contact</a:t>
            </a:r>
          </a:p>
        </p:txBody>
      </p:sp>
      <p:sp>
        <p:nvSpPr>
          <p:cNvPr id="9" name="Text Placeholder 8" descr="" title="">
            <a:extLst>
              <a:ext uri="{FF2B5EF4-FFF2-40B4-BE49-F238E27FC236}">
                <a16:creationId xmlns:a16="http://schemas.microsoft.com/office/drawing/2014/main" id="{7EC53BC9-CD6B-E364-0149-86521A7B24C4}"/>
              </a:ext>
            </a:extLst>
          </p:cNvPr>
          <p:cNvSpPr>
            <a:spLocks noGrp="1"/>
          </p:cNvSpPr>
          <p:nvPr>
            <p:ph type="body" sz="quarter" idx="14"/>
          </p:nvPr>
        </p:nvSpPr>
        <p:spPr/>
        <p:txBody>
          <a:bodyPr/>
          <a:lstStyle/>
          <a:p>
            <a:r>
              <a:rPr lang="en-US" dirty="0"/>
              <a:t>MOCK ACTIVIST CAMPAIGN</a:t>
            </a:r>
          </a:p>
        </p:txBody>
      </p:sp>
      <p:sp>
        <p:nvSpPr>
          <p:cNvPr id="6" name="Rectangle 5" descr="" title="">
            <a:extLst>
              <a:ext uri="{FF2B5EF4-FFF2-40B4-BE49-F238E27FC236}">
                <a16:creationId xmlns:a16="http://schemas.microsoft.com/office/drawing/2014/main" id="{418EB906-DDEE-A9BF-F088-E6B79E8196D6}"/>
              </a:ext>
            </a:extLst>
          </p:cNvPr>
          <p:cNvSpPr/>
          <p:nvPr/>
        </p:nvSpPr>
        <p:spPr>
          <a:xfrm>
            <a:off x="4565821" y="3411643"/>
            <a:ext cx="4284366" cy="737088"/>
          </a:xfrm>
          <a:prstGeom prst="rect">
            <a:avLst/>
          </a:prstGeom>
          <a:noFill/>
          <a:ln w="57150">
            <a:solidFill>
              <a:srgbClr val="00B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9888919"/>
      </p:ext>
    </p:extLst>
  </p:cSld>
  <p:clrMapOvr>
    <a:masterClrMapping/>
  </p:clrMapOvr>
</p:sld>
</file>

<file path=ppt/theme/theme1.xml><?xml version="1.0" encoding="utf-8"?>
<a:theme xmlns:a="http://schemas.openxmlformats.org/drawingml/2006/main" name="RIG 1.0">
  <a:themeElements>
    <a:clrScheme name="190">
      <a:dk1>
        <a:srgbClr val="221E20"/>
      </a:dk1>
      <a:lt1>
        <a:srgbClr val="FFFFFF"/>
      </a:lt1>
      <a:dk2>
        <a:srgbClr val="BF0010"/>
      </a:dk2>
      <a:lt2>
        <a:srgbClr val="EAECEB"/>
      </a:lt2>
      <a:accent1>
        <a:srgbClr val="025C84"/>
      </a:accent1>
      <a:accent2>
        <a:srgbClr val="008FCE"/>
      </a:accent2>
      <a:accent3>
        <a:srgbClr val="A9BDD1"/>
      </a:accent3>
      <a:accent4>
        <a:srgbClr val="E2ECF2"/>
      </a:accent4>
      <a:accent5>
        <a:srgbClr val="E9ECED"/>
      </a:accent5>
      <a:accent6>
        <a:srgbClr val="FEFFFE"/>
      </a:accent6>
      <a:hlink>
        <a:srgbClr val="0B7BFD"/>
      </a:hlink>
      <a:folHlink>
        <a:srgbClr val="8C8C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IG 1.0" id="{EE634F54-775F-4CAA-90D3-8B376686284D}" vid="{2D45104F-8584-4D94-A5F5-109FC02223E7}"/>
    </a:ext>
  </a:extLst>
</a:theme>
</file>

<file path=ppt/theme/theme2.xml><?xml version="1.0" encoding="utf-8"?>
<a:theme xmlns:a="http://schemas.openxmlformats.org/drawingml/2006/main" name="1_RIG 1.0">
  <a:themeElements>
    <a:clrScheme name="190">
      <a:dk1>
        <a:srgbClr val="221E20"/>
      </a:dk1>
      <a:lt1>
        <a:srgbClr val="FFFFFF"/>
      </a:lt1>
      <a:dk2>
        <a:srgbClr val="BF0010"/>
      </a:dk2>
      <a:lt2>
        <a:srgbClr val="EAECEB"/>
      </a:lt2>
      <a:accent1>
        <a:srgbClr val="025C84"/>
      </a:accent1>
      <a:accent2>
        <a:srgbClr val="008FCE"/>
      </a:accent2>
      <a:accent3>
        <a:srgbClr val="A9BDD1"/>
      </a:accent3>
      <a:accent4>
        <a:srgbClr val="E2ECF2"/>
      </a:accent4>
      <a:accent5>
        <a:srgbClr val="E9ECED"/>
      </a:accent5>
      <a:accent6>
        <a:srgbClr val="FEFFFE"/>
      </a:accent6>
      <a:hlink>
        <a:srgbClr val="0B7BFD"/>
      </a:hlink>
      <a:folHlink>
        <a:srgbClr val="8C8C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IG 1.0" id="{EE634F54-775F-4CAA-90D3-8B376686284D}" vid="{2D45104F-8584-4D94-A5F5-109FC02223E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463086EA1565418C1F054037A1DED6" ma:contentTypeVersion="18" ma:contentTypeDescription="Create a new document." ma:contentTypeScope="" ma:versionID="fc68384eca77dfd13cdd4c23aab5c523">
  <xsd:schema xmlns:xsd="http://www.w3.org/2001/XMLSchema" xmlns:xs="http://www.w3.org/2001/XMLSchema" xmlns:p="http://schemas.microsoft.com/office/2006/metadata/properties" xmlns:ns2="f54dbf7d-f239-484a-8223-3e7557ee660a" xmlns:ns3="621b99a1-8a97-4941-8da6-8d9686f98159" targetNamespace="http://schemas.microsoft.com/office/2006/metadata/properties" ma:root="true" ma:fieldsID="77376789c44411aeda4b45e8e633ebba" ns2:_="" ns3:_="">
    <xsd:import namespace="f54dbf7d-f239-484a-8223-3e7557ee660a"/>
    <xsd:import namespace="621b99a1-8a97-4941-8da6-8d9686f9815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4dbf7d-f239-484a-8223-3e7557ee66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0370910-51ce-4968-ae98-5013884b6fe5"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21b99a1-8a97-4941-8da6-8d9686f9815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401e0b3-6a4c-44fc-8552-bc10994e62a3}" ma:internalName="TaxCatchAll" ma:showField="CatchAllData" ma:web="621b99a1-8a97-4941-8da6-8d9686f9815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54dbf7d-f239-484a-8223-3e7557ee660a">
      <Terms xmlns="http://schemas.microsoft.com/office/infopath/2007/PartnerControls"/>
    </lcf76f155ced4ddcb4097134ff3c332f>
    <TaxCatchAll xmlns="621b99a1-8a97-4941-8da6-8d9686f98159" xsi:nil="true"/>
  </documentManagement>
</p:properties>
</file>

<file path=customXml/itemProps1.xml><?xml version="1.0" encoding="utf-8"?>
<ds:datastoreItem xmlns:ds="http://schemas.openxmlformats.org/officeDocument/2006/customXml" ds:itemID="{5357BDC3-EA67-48E1-A9ED-BCB705E39948}"/>
</file>

<file path=customXml/itemProps2.xml><?xml version="1.0" encoding="utf-8"?>
<ds:datastoreItem xmlns:ds="http://schemas.openxmlformats.org/officeDocument/2006/customXml" ds:itemID="{9928DE20-50BA-4AB1-AB46-4FFF1FF5D47A}"/>
</file>

<file path=customXml/itemProps3.xml><?xml version="1.0" encoding="utf-8"?>
<ds:datastoreItem xmlns:ds="http://schemas.openxmlformats.org/officeDocument/2006/customXml" ds:itemID="{BF657B8A-4C0C-400D-92B0-492B3A9F4081}"/>
</file>

<file path=docProps/app.xml><?xml version="1.0" encoding="utf-8"?>
<ap:Properties xmlns:vt="http://schemas.openxmlformats.org/officeDocument/2006/docPropsVTypes" xmlns:ap="http://schemas.openxmlformats.org/officeDocument/2006/extended-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1900-01-01T06:00:00Z</cp:lastPrinted>
  <dcterms:created xsi:type="dcterms:W3CDTF">1900-01-01T06:00:00Z</dcterms:created>
  <dcterms:modified xsi:type="dcterms:W3CDTF">1900-01-01T06:00:00Z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0x010100A5463086EA1565418C1F054037A1DED6</vt:lpwstr>
  </property>
</Properties>
</file>